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89" r:id="rId2"/>
    <p:sldId id="346" r:id="rId3"/>
    <p:sldId id="347" r:id="rId4"/>
    <p:sldId id="348" r:id="rId5"/>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5F9A4AD-8B9C-41A7-9776-194AE33C0DAB}">
          <p14:sldIdLst>
            <p14:sldId id="289"/>
            <p14:sldId id="346"/>
            <p14:sldId id="347"/>
            <p14:sldId id="348"/>
          </p14:sldIdLst>
        </p14:section>
        <p14:section name="Abschnitt ohne Titel" id="{5607387D-C295-4358-8B5F-A710CC148A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DBC5F-5C01-4303-AE3D-0FC52DCBD9C8}" v="28" dt="2022-05-20T07:04:02.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104" d="100"/>
          <a:sy n="104"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ehn" userId="f8c6475c227ae0e5" providerId="LiveId" clId="{CE4DBC5F-5C01-4303-AE3D-0FC52DCBD9C8}"/>
    <pc:docChg chg="undo custSel addSld delSld modSld sldOrd delMainMaster addSection modSection">
      <pc:chgData name="Nadine Hehn" userId="f8c6475c227ae0e5" providerId="LiveId" clId="{CE4DBC5F-5C01-4303-AE3D-0FC52DCBD9C8}" dt="2022-05-20T07:04:04.626" v="207" actId="47"/>
      <pc:docMkLst>
        <pc:docMk/>
      </pc:docMkLst>
      <pc:sldChg chg="delSp del mod">
        <pc:chgData name="Nadine Hehn" userId="f8c6475c227ae0e5" providerId="LiveId" clId="{CE4DBC5F-5C01-4303-AE3D-0FC52DCBD9C8}" dt="2022-04-11T16:28:18.888" v="38" actId="47"/>
        <pc:sldMkLst>
          <pc:docMk/>
          <pc:sldMk cId="1196475463" sldId="256"/>
        </pc:sldMkLst>
        <pc:spChg chg="del">
          <ac:chgData name="Nadine Hehn" userId="f8c6475c227ae0e5" providerId="LiveId" clId="{CE4DBC5F-5C01-4303-AE3D-0FC52DCBD9C8}" dt="2022-04-11T16:28:05.229" v="19" actId="21"/>
          <ac:spMkLst>
            <pc:docMk/>
            <pc:sldMk cId="1196475463" sldId="256"/>
            <ac:spMk id="4" creationId="{878E454A-C97A-4531-A43E-C8D363ACB80A}"/>
          </ac:spMkLst>
        </pc:spChg>
        <pc:spChg chg="del">
          <ac:chgData name="Nadine Hehn" userId="f8c6475c227ae0e5" providerId="LiveId" clId="{CE4DBC5F-5C01-4303-AE3D-0FC52DCBD9C8}" dt="2022-04-11T16:28:05.229" v="19" actId="21"/>
          <ac:spMkLst>
            <pc:docMk/>
            <pc:sldMk cId="1196475463" sldId="256"/>
            <ac:spMk id="6" creationId="{EC097818-6FA1-4173-9F51-E7D91523801F}"/>
          </ac:spMkLst>
        </pc:spChg>
        <pc:spChg chg="del">
          <ac:chgData name="Nadine Hehn" userId="f8c6475c227ae0e5" providerId="LiveId" clId="{CE4DBC5F-5C01-4303-AE3D-0FC52DCBD9C8}" dt="2022-04-11T16:28:05.229" v="19" actId="21"/>
          <ac:spMkLst>
            <pc:docMk/>
            <pc:sldMk cId="1196475463" sldId="256"/>
            <ac:spMk id="7" creationId="{8D0626B2-A8DC-4019-A274-93DF7078CAF9}"/>
          </ac:spMkLst>
        </pc:spChg>
        <pc:spChg chg="del">
          <ac:chgData name="Nadine Hehn" userId="f8c6475c227ae0e5" providerId="LiveId" clId="{CE4DBC5F-5C01-4303-AE3D-0FC52DCBD9C8}" dt="2022-04-11T16:28:05.229" v="19" actId="21"/>
          <ac:spMkLst>
            <pc:docMk/>
            <pc:sldMk cId="1196475463" sldId="256"/>
            <ac:spMk id="8" creationId="{E975081F-516F-4D49-8762-B2189B1C6A52}"/>
          </ac:spMkLst>
        </pc:spChg>
      </pc:sldChg>
      <pc:sldChg chg="new del">
        <pc:chgData name="Nadine Hehn" userId="f8c6475c227ae0e5" providerId="LiveId" clId="{CE4DBC5F-5C01-4303-AE3D-0FC52DCBD9C8}" dt="2022-04-11T16:27:32.707" v="1" actId="47"/>
        <pc:sldMkLst>
          <pc:docMk/>
          <pc:sldMk cId="527355837" sldId="257"/>
        </pc:sldMkLst>
      </pc:sldChg>
      <pc:sldChg chg="modSp add del mod">
        <pc:chgData name="Nadine Hehn" userId="f8c6475c227ae0e5" providerId="LiveId" clId="{CE4DBC5F-5C01-4303-AE3D-0FC52DCBD9C8}" dt="2022-05-20T07:02:17.194" v="185" actId="20577"/>
        <pc:sldMkLst>
          <pc:docMk/>
          <pc:sldMk cId="4263361112" sldId="289"/>
        </pc:sldMkLst>
        <pc:spChg chg="mod">
          <ac:chgData name="Nadine Hehn" userId="f8c6475c227ae0e5" providerId="LiveId" clId="{CE4DBC5F-5C01-4303-AE3D-0FC52DCBD9C8}" dt="2022-05-20T07:02:17.194" v="185" actId="20577"/>
          <ac:spMkLst>
            <pc:docMk/>
            <pc:sldMk cId="4263361112" sldId="289"/>
            <ac:spMk id="2" creationId="{F4FEB0CD-3B41-4EF9-A9E7-19F8E0BE889E}"/>
          </ac:spMkLst>
        </pc:spChg>
      </pc:sldChg>
      <pc:sldChg chg="addSp delSp modSp add del mod ord">
        <pc:chgData name="Nadine Hehn" userId="f8c6475c227ae0e5" providerId="LiveId" clId="{CE4DBC5F-5C01-4303-AE3D-0FC52DCBD9C8}" dt="2022-05-20T07:03:29.070" v="200" actId="47"/>
        <pc:sldMkLst>
          <pc:docMk/>
          <pc:sldMk cId="777698167" sldId="324"/>
        </pc:sldMkLst>
        <pc:spChg chg="mod">
          <ac:chgData name="Nadine Hehn" userId="f8c6475c227ae0e5" providerId="LiveId" clId="{CE4DBC5F-5C01-4303-AE3D-0FC52DCBD9C8}" dt="2022-04-11T16:28:53.332" v="68" actId="20577"/>
          <ac:spMkLst>
            <pc:docMk/>
            <pc:sldMk cId="777698167" sldId="324"/>
            <ac:spMk id="2" creationId="{AE45CA92-48B7-4791-B7DE-70A6A0DE3DE1}"/>
          </ac:spMkLst>
        </pc:spChg>
        <pc:spChg chg="del">
          <ac:chgData name="Nadine Hehn" userId="f8c6475c227ae0e5" providerId="LiveId" clId="{CE4DBC5F-5C01-4303-AE3D-0FC52DCBD9C8}" dt="2022-04-11T16:28:00.841" v="18" actId="478"/>
          <ac:spMkLst>
            <pc:docMk/>
            <pc:sldMk cId="777698167" sldId="324"/>
            <ac:spMk id="3" creationId="{2461B962-DA7B-4A3B-A7CD-C0621D991034}"/>
          </ac:spMkLst>
        </pc:spChg>
        <pc:spChg chg="add del mod">
          <ac:chgData name="Nadine Hehn" userId="f8c6475c227ae0e5" providerId="LiveId" clId="{CE4DBC5F-5C01-4303-AE3D-0FC52DCBD9C8}" dt="2022-05-20T07:03:06.489" v="194" actId="478"/>
          <ac:spMkLst>
            <pc:docMk/>
            <pc:sldMk cId="777698167" sldId="324"/>
            <ac:spMk id="4" creationId="{C3867314-82F4-41DD-B31B-BB0884384A2A}"/>
          </ac:spMkLst>
        </pc:spChg>
        <pc:spChg chg="add del mod">
          <ac:chgData name="Nadine Hehn" userId="f8c6475c227ae0e5" providerId="LiveId" clId="{CE4DBC5F-5C01-4303-AE3D-0FC52DCBD9C8}" dt="2022-05-20T07:03:06.489" v="194" actId="478"/>
          <ac:spMkLst>
            <pc:docMk/>
            <pc:sldMk cId="777698167" sldId="324"/>
            <ac:spMk id="5" creationId="{DC427A52-AEE3-45B0-9286-07A10CE7B472}"/>
          </ac:spMkLst>
        </pc:spChg>
        <pc:spChg chg="add del mod">
          <ac:chgData name="Nadine Hehn" userId="f8c6475c227ae0e5" providerId="LiveId" clId="{CE4DBC5F-5C01-4303-AE3D-0FC52DCBD9C8}" dt="2022-05-20T07:03:06.489" v="194" actId="478"/>
          <ac:spMkLst>
            <pc:docMk/>
            <pc:sldMk cId="777698167" sldId="324"/>
            <ac:spMk id="6" creationId="{9253845A-F520-466C-B054-6952752C2D84}"/>
          </ac:spMkLst>
        </pc:spChg>
        <pc:spChg chg="add del mod">
          <ac:chgData name="Nadine Hehn" userId="f8c6475c227ae0e5" providerId="LiveId" clId="{CE4DBC5F-5C01-4303-AE3D-0FC52DCBD9C8}" dt="2022-05-20T07:03:06.489" v="194" actId="478"/>
          <ac:spMkLst>
            <pc:docMk/>
            <pc:sldMk cId="777698167" sldId="324"/>
            <ac:spMk id="7" creationId="{C3A80658-D0A9-470B-97A4-AB70CB5A55B6}"/>
          </ac:spMkLst>
        </pc:spChg>
        <pc:spChg chg="add del mod">
          <ac:chgData name="Nadine Hehn" userId="f8c6475c227ae0e5" providerId="LiveId" clId="{CE4DBC5F-5C01-4303-AE3D-0FC52DCBD9C8}" dt="2022-05-20T07:03:06.489" v="194" actId="478"/>
          <ac:spMkLst>
            <pc:docMk/>
            <pc:sldMk cId="777698167" sldId="324"/>
            <ac:spMk id="8" creationId="{F6C4F21E-C095-468D-9C21-D88847D44D94}"/>
          </ac:spMkLst>
        </pc:spChg>
        <pc:spChg chg="add mod">
          <ac:chgData name="Nadine Hehn" userId="f8c6475c227ae0e5" providerId="LiveId" clId="{CE4DBC5F-5C01-4303-AE3D-0FC52DCBD9C8}" dt="2022-05-20T07:03:07.435" v="195"/>
          <ac:spMkLst>
            <pc:docMk/>
            <pc:sldMk cId="777698167" sldId="324"/>
            <ac:spMk id="9" creationId="{F968BC35-DD25-EF67-F414-D1891EF46414}"/>
          </ac:spMkLst>
        </pc:spChg>
        <pc:spChg chg="add mod">
          <ac:chgData name="Nadine Hehn" userId="f8c6475c227ae0e5" providerId="LiveId" clId="{CE4DBC5F-5C01-4303-AE3D-0FC52DCBD9C8}" dt="2022-05-20T07:03:07.435" v="195"/>
          <ac:spMkLst>
            <pc:docMk/>
            <pc:sldMk cId="777698167" sldId="324"/>
            <ac:spMk id="10" creationId="{B4CAFE46-60F9-3309-9E93-F8F54021C9B3}"/>
          </ac:spMkLst>
        </pc:spChg>
        <pc:spChg chg="add mod">
          <ac:chgData name="Nadine Hehn" userId="f8c6475c227ae0e5" providerId="LiveId" clId="{CE4DBC5F-5C01-4303-AE3D-0FC52DCBD9C8}" dt="2022-05-20T07:03:07.435" v="195"/>
          <ac:spMkLst>
            <pc:docMk/>
            <pc:sldMk cId="777698167" sldId="324"/>
            <ac:spMk id="11" creationId="{751D585D-D737-3399-7478-5BF196911707}"/>
          </ac:spMkLst>
        </pc:spChg>
        <pc:spChg chg="add mod">
          <ac:chgData name="Nadine Hehn" userId="f8c6475c227ae0e5" providerId="LiveId" clId="{CE4DBC5F-5C01-4303-AE3D-0FC52DCBD9C8}" dt="2022-05-20T07:03:07.435" v="195"/>
          <ac:spMkLst>
            <pc:docMk/>
            <pc:sldMk cId="777698167" sldId="324"/>
            <ac:spMk id="12" creationId="{80161FF6-3CF3-F524-F34D-3C3A890B248D}"/>
          </ac:spMkLst>
        </pc:spChg>
        <pc:spChg chg="add mod">
          <ac:chgData name="Nadine Hehn" userId="f8c6475c227ae0e5" providerId="LiveId" clId="{CE4DBC5F-5C01-4303-AE3D-0FC52DCBD9C8}" dt="2022-05-20T07:03:07.435" v="195"/>
          <ac:spMkLst>
            <pc:docMk/>
            <pc:sldMk cId="777698167" sldId="324"/>
            <ac:spMk id="13" creationId="{8AA419F7-0734-5F15-2394-D4AEF6E9F3B2}"/>
          </ac:spMkLst>
        </pc:spChg>
      </pc:sldChg>
      <pc:sldChg chg="addSp delSp add del setBg delDesignElem">
        <pc:chgData name="Nadine Hehn" userId="f8c6475c227ae0e5" providerId="LiveId" clId="{CE4DBC5F-5C01-4303-AE3D-0FC52DCBD9C8}" dt="2022-05-20T07:01:38.222" v="176" actId="47"/>
        <pc:sldMkLst>
          <pc:docMk/>
          <pc:sldMk cId="2741873028" sldId="326"/>
        </pc:sldMkLst>
        <pc:spChg chg="add del">
          <ac:chgData name="Nadine Hehn" userId="f8c6475c227ae0e5" providerId="LiveId" clId="{CE4DBC5F-5C01-4303-AE3D-0FC52DCBD9C8}" dt="2022-04-11T16:28:36.969" v="41"/>
          <ac:spMkLst>
            <pc:docMk/>
            <pc:sldMk cId="2741873028" sldId="326"/>
            <ac:spMk id="34" creationId="{C7FAE6E8-1D9E-4905-AAFE-978D331822BA}"/>
          </ac:spMkLst>
        </pc:spChg>
        <pc:grpChg chg="add del">
          <ac:chgData name="Nadine Hehn" userId="f8c6475c227ae0e5" providerId="LiveId" clId="{CE4DBC5F-5C01-4303-AE3D-0FC52DCBD9C8}" dt="2022-04-11T16:28:36.969" v="41"/>
          <ac:grpSpMkLst>
            <pc:docMk/>
            <pc:sldMk cId="2741873028" sldId="326"/>
            <ac:grpSpMk id="35" creationId="{5F9D1CBF-A219-4C01-85A0-9DF6151EE270}"/>
          </ac:grpSpMkLst>
        </pc:grpChg>
      </pc:sldChg>
      <pc:sldChg chg="addSp delSp modSp new del mod ord">
        <pc:chgData name="Nadine Hehn" userId="f8c6475c227ae0e5" providerId="LiveId" clId="{CE4DBC5F-5C01-4303-AE3D-0FC52DCBD9C8}" dt="2022-05-20T07:04:04.626" v="207" actId="47"/>
        <pc:sldMkLst>
          <pc:docMk/>
          <pc:sldMk cId="3512677627" sldId="327"/>
        </pc:sldMkLst>
        <pc:spChg chg="mod">
          <ac:chgData name="Nadine Hehn" userId="f8c6475c227ae0e5" providerId="LiveId" clId="{CE4DBC5F-5C01-4303-AE3D-0FC52DCBD9C8}" dt="2022-04-11T16:29:58.632" v="118" actId="20577"/>
          <ac:spMkLst>
            <pc:docMk/>
            <pc:sldMk cId="3512677627" sldId="327"/>
            <ac:spMk id="2" creationId="{A28E0447-58D1-4E1E-8A00-9A58490287E1}"/>
          </ac:spMkLst>
        </pc:spChg>
        <pc:spChg chg="add mod">
          <ac:chgData name="Nadine Hehn" userId="f8c6475c227ae0e5" providerId="LiveId" clId="{CE4DBC5F-5C01-4303-AE3D-0FC52DCBD9C8}" dt="2022-04-11T16:29:33.097" v="92" actId="1076"/>
          <ac:spMkLst>
            <pc:docMk/>
            <pc:sldMk cId="3512677627" sldId="327"/>
            <ac:spMk id="3" creationId="{E0F324C4-3BB5-481A-9289-EFE8774AD35D}"/>
          </ac:spMkLst>
        </pc:spChg>
        <pc:spChg chg="add mod">
          <ac:chgData name="Nadine Hehn" userId="f8c6475c227ae0e5" providerId="LiveId" clId="{CE4DBC5F-5C01-4303-AE3D-0FC52DCBD9C8}" dt="2022-04-11T16:30:31.928" v="125" actId="20577"/>
          <ac:spMkLst>
            <pc:docMk/>
            <pc:sldMk cId="3512677627" sldId="327"/>
            <ac:spMk id="4" creationId="{41694B14-B295-4AB1-85C7-26FF2AEA7AAD}"/>
          </ac:spMkLst>
        </pc:spChg>
        <pc:spChg chg="add mod">
          <ac:chgData name="Nadine Hehn" userId="f8c6475c227ae0e5" providerId="LiveId" clId="{CE4DBC5F-5C01-4303-AE3D-0FC52DCBD9C8}" dt="2022-04-11T16:29:33.097" v="92" actId="1076"/>
          <ac:spMkLst>
            <pc:docMk/>
            <pc:sldMk cId="3512677627" sldId="327"/>
            <ac:spMk id="5" creationId="{46AA1103-2687-4FF9-985F-209915683BC6}"/>
          </ac:spMkLst>
        </pc:spChg>
        <pc:spChg chg="add mod">
          <ac:chgData name="Nadine Hehn" userId="f8c6475c227ae0e5" providerId="LiveId" clId="{CE4DBC5F-5C01-4303-AE3D-0FC52DCBD9C8}" dt="2022-04-11T16:30:35.140" v="128" actId="20577"/>
          <ac:spMkLst>
            <pc:docMk/>
            <pc:sldMk cId="3512677627" sldId="327"/>
            <ac:spMk id="6" creationId="{FADE9504-F9DB-44EC-8EFD-FE048AE1F39F}"/>
          </ac:spMkLst>
        </pc:spChg>
        <pc:spChg chg="add mod ord">
          <ac:chgData name="Nadine Hehn" userId="f8c6475c227ae0e5" providerId="LiveId" clId="{CE4DBC5F-5C01-4303-AE3D-0FC52DCBD9C8}" dt="2022-04-11T16:31:57.064" v="148" actId="1076"/>
          <ac:spMkLst>
            <pc:docMk/>
            <pc:sldMk cId="3512677627" sldId="327"/>
            <ac:spMk id="7" creationId="{8B623A24-BBE2-479C-B72E-D29A6AA6E854}"/>
          </ac:spMkLst>
        </pc:spChg>
        <pc:spChg chg="add mod">
          <ac:chgData name="Nadine Hehn" userId="f8c6475c227ae0e5" providerId="LiveId" clId="{CE4DBC5F-5C01-4303-AE3D-0FC52DCBD9C8}" dt="2022-04-11T16:30:43.721" v="130" actId="1076"/>
          <ac:spMkLst>
            <pc:docMk/>
            <pc:sldMk cId="3512677627" sldId="327"/>
            <ac:spMk id="8" creationId="{A80D7280-5A9A-4C7A-B2C5-EAAD5D790D5F}"/>
          </ac:spMkLst>
        </pc:spChg>
        <pc:spChg chg="add mod">
          <ac:chgData name="Nadine Hehn" userId="f8c6475c227ae0e5" providerId="LiveId" clId="{CE4DBC5F-5C01-4303-AE3D-0FC52DCBD9C8}" dt="2022-04-11T16:30:43.721" v="130" actId="1076"/>
          <ac:spMkLst>
            <pc:docMk/>
            <pc:sldMk cId="3512677627" sldId="327"/>
            <ac:spMk id="9" creationId="{0F200DB9-F968-41B2-8239-58785AA3DD4F}"/>
          </ac:spMkLst>
        </pc:spChg>
        <pc:spChg chg="add mod">
          <ac:chgData name="Nadine Hehn" userId="f8c6475c227ae0e5" providerId="LiveId" clId="{CE4DBC5F-5C01-4303-AE3D-0FC52DCBD9C8}" dt="2022-04-11T16:30:43.721" v="130" actId="1076"/>
          <ac:spMkLst>
            <pc:docMk/>
            <pc:sldMk cId="3512677627" sldId="327"/>
            <ac:spMk id="10" creationId="{BF4729D0-BBE5-42A6-BC3E-E144AF76F0C6}"/>
          </ac:spMkLst>
        </pc:spChg>
        <pc:spChg chg="add mod">
          <ac:chgData name="Nadine Hehn" userId="f8c6475c227ae0e5" providerId="LiveId" clId="{CE4DBC5F-5C01-4303-AE3D-0FC52DCBD9C8}" dt="2022-04-11T16:30:43.721" v="130" actId="1076"/>
          <ac:spMkLst>
            <pc:docMk/>
            <pc:sldMk cId="3512677627" sldId="327"/>
            <ac:spMk id="11" creationId="{1548BE96-2FCA-4E13-80CD-6B09591C4EC0}"/>
          </ac:spMkLst>
        </pc:spChg>
        <pc:spChg chg="add mod">
          <ac:chgData name="Nadine Hehn" userId="f8c6475c227ae0e5" providerId="LiveId" clId="{CE4DBC5F-5C01-4303-AE3D-0FC52DCBD9C8}" dt="2022-04-11T16:30:51.856" v="132" actId="1076"/>
          <ac:spMkLst>
            <pc:docMk/>
            <pc:sldMk cId="3512677627" sldId="327"/>
            <ac:spMk id="12" creationId="{E876C0B2-A3E5-484E-9A00-719C1345CE0D}"/>
          </ac:spMkLst>
        </pc:spChg>
        <pc:spChg chg="add mod">
          <ac:chgData name="Nadine Hehn" userId="f8c6475c227ae0e5" providerId="LiveId" clId="{CE4DBC5F-5C01-4303-AE3D-0FC52DCBD9C8}" dt="2022-04-11T16:30:51.856" v="132" actId="1076"/>
          <ac:spMkLst>
            <pc:docMk/>
            <pc:sldMk cId="3512677627" sldId="327"/>
            <ac:spMk id="13" creationId="{6E4CA52B-83FB-44D4-AAA8-BE775A35DC78}"/>
          </ac:spMkLst>
        </pc:spChg>
        <pc:spChg chg="add mod">
          <ac:chgData name="Nadine Hehn" userId="f8c6475c227ae0e5" providerId="LiveId" clId="{CE4DBC5F-5C01-4303-AE3D-0FC52DCBD9C8}" dt="2022-04-11T16:30:51.856" v="132" actId="1076"/>
          <ac:spMkLst>
            <pc:docMk/>
            <pc:sldMk cId="3512677627" sldId="327"/>
            <ac:spMk id="14" creationId="{AD5CF94F-4212-4A42-B37A-BABD9D85F13E}"/>
          </ac:spMkLst>
        </pc:spChg>
        <pc:spChg chg="add mod">
          <ac:chgData name="Nadine Hehn" userId="f8c6475c227ae0e5" providerId="LiveId" clId="{CE4DBC5F-5C01-4303-AE3D-0FC52DCBD9C8}" dt="2022-04-11T16:30:51.856" v="132" actId="1076"/>
          <ac:spMkLst>
            <pc:docMk/>
            <pc:sldMk cId="3512677627" sldId="327"/>
            <ac:spMk id="15" creationId="{4E559544-FDEE-42E0-B6CB-8B401E6A45BE}"/>
          </ac:spMkLst>
        </pc:spChg>
        <pc:spChg chg="add mod">
          <ac:chgData name="Nadine Hehn" userId="f8c6475c227ae0e5" providerId="LiveId" clId="{CE4DBC5F-5C01-4303-AE3D-0FC52DCBD9C8}" dt="2022-04-11T16:30:56.230" v="134" actId="1076"/>
          <ac:spMkLst>
            <pc:docMk/>
            <pc:sldMk cId="3512677627" sldId="327"/>
            <ac:spMk id="16" creationId="{C516E6BB-F38D-4C7D-8CB9-0534549B9031}"/>
          </ac:spMkLst>
        </pc:spChg>
        <pc:spChg chg="add mod">
          <ac:chgData name="Nadine Hehn" userId="f8c6475c227ae0e5" providerId="LiveId" clId="{CE4DBC5F-5C01-4303-AE3D-0FC52DCBD9C8}" dt="2022-04-11T16:30:56.230" v="134" actId="1076"/>
          <ac:spMkLst>
            <pc:docMk/>
            <pc:sldMk cId="3512677627" sldId="327"/>
            <ac:spMk id="17" creationId="{1E8A6D3A-03E4-41D3-AE11-2E1C67C29136}"/>
          </ac:spMkLst>
        </pc:spChg>
        <pc:spChg chg="add mod">
          <ac:chgData name="Nadine Hehn" userId="f8c6475c227ae0e5" providerId="LiveId" clId="{CE4DBC5F-5C01-4303-AE3D-0FC52DCBD9C8}" dt="2022-04-11T16:30:56.230" v="134" actId="1076"/>
          <ac:spMkLst>
            <pc:docMk/>
            <pc:sldMk cId="3512677627" sldId="327"/>
            <ac:spMk id="18" creationId="{7C34E3DF-D64A-4B7C-965C-DCC1E0E31ED3}"/>
          </ac:spMkLst>
        </pc:spChg>
        <pc:spChg chg="add mod">
          <ac:chgData name="Nadine Hehn" userId="f8c6475c227ae0e5" providerId="LiveId" clId="{CE4DBC5F-5C01-4303-AE3D-0FC52DCBD9C8}" dt="2022-04-11T16:30:56.230" v="134" actId="1076"/>
          <ac:spMkLst>
            <pc:docMk/>
            <pc:sldMk cId="3512677627" sldId="327"/>
            <ac:spMk id="19" creationId="{A16A1C8F-3D75-4749-80D6-CDD87215E051}"/>
          </ac:spMkLst>
        </pc:spChg>
        <pc:spChg chg="add mod">
          <ac:chgData name="Nadine Hehn" userId="f8c6475c227ae0e5" providerId="LiveId" clId="{CE4DBC5F-5C01-4303-AE3D-0FC52DCBD9C8}" dt="2022-04-11T16:31:00.397" v="136" actId="1076"/>
          <ac:spMkLst>
            <pc:docMk/>
            <pc:sldMk cId="3512677627" sldId="327"/>
            <ac:spMk id="20" creationId="{D693208E-32AF-43AA-97CF-A9BFCCCD96F2}"/>
          </ac:spMkLst>
        </pc:spChg>
        <pc:spChg chg="add mod">
          <ac:chgData name="Nadine Hehn" userId="f8c6475c227ae0e5" providerId="LiveId" clId="{CE4DBC5F-5C01-4303-AE3D-0FC52DCBD9C8}" dt="2022-04-11T16:31:00.397" v="136" actId="1076"/>
          <ac:spMkLst>
            <pc:docMk/>
            <pc:sldMk cId="3512677627" sldId="327"/>
            <ac:spMk id="21" creationId="{9E017D77-1902-41F1-9481-2D97B3B51675}"/>
          </ac:spMkLst>
        </pc:spChg>
        <pc:spChg chg="add mod">
          <ac:chgData name="Nadine Hehn" userId="f8c6475c227ae0e5" providerId="LiveId" clId="{CE4DBC5F-5C01-4303-AE3D-0FC52DCBD9C8}" dt="2022-04-11T16:31:00.397" v="136" actId="1076"/>
          <ac:spMkLst>
            <pc:docMk/>
            <pc:sldMk cId="3512677627" sldId="327"/>
            <ac:spMk id="22" creationId="{B3F074D7-8435-4C67-AB37-A91F03EC3242}"/>
          </ac:spMkLst>
        </pc:spChg>
        <pc:spChg chg="add mod">
          <ac:chgData name="Nadine Hehn" userId="f8c6475c227ae0e5" providerId="LiveId" clId="{CE4DBC5F-5C01-4303-AE3D-0FC52DCBD9C8}" dt="2022-04-11T16:31:00.397" v="136" actId="1076"/>
          <ac:spMkLst>
            <pc:docMk/>
            <pc:sldMk cId="3512677627" sldId="327"/>
            <ac:spMk id="23" creationId="{35E77F42-5F1A-4AAC-9E2F-0A0532B0BAEA}"/>
          </ac:spMkLst>
        </pc:spChg>
        <pc:spChg chg="add mod">
          <ac:chgData name="Nadine Hehn" userId="f8c6475c227ae0e5" providerId="LiveId" clId="{CE4DBC5F-5C01-4303-AE3D-0FC52DCBD9C8}" dt="2022-04-11T16:31:05.882" v="138" actId="1076"/>
          <ac:spMkLst>
            <pc:docMk/>
            <pc:sldMk cId="3512677627" sldId="327"/>
            <ac:spMk id="24" creationId="{501313B9-9C13-4070-983A-0FE5570A7AA2}"/>
          </ac:spMkLst>
        </pc:spChg>
        <pc:spChg chg="add mod">
          <ac:chgData name="Nadine Hehn" userId="f8c6475c227ae0e5" providerId="LiveId" clId="{CE4DBC5F-5C01-4303-AE3D-0FC52DCBD9C8}" dt="2022-04-11T16:31:05.882" v="138" actId="1076"/>
          <ac:spMkLst>
            <pc:docMk/>
            <pc:sldMk cId="3512677627" sldId="327"/>
            <ac:spMk id="25" creationId="{CE6B8B8D-5D18-40E2-BD1D-1F9E10984060}"/>
          </ac:spMkLst>
        </pc:spChg>
        <pc:spChg chg="add mod">
          <ac:chgData name="Nadine Hehn" userId="f8c6475c227ae0e5" providerId="LiveId" clId="{CE4DBC5F-5C01-4303-AE3D-0FC52DCBD9C8}" dt="2022-04-11T16:31:05.882" v="138" actId="1076"/>
          <ac:spMkLst>
            <pc:docMk/>
            <pc:sldMk cId="3512677627" sldId="327"/>
            <ac:spMk id="26" creationId="{FA5A93D4-35EC-4F2B-B005-139251D9327D}"/>
          </ac:spMkLst>
        </pc:spChg>
        <pc:spChg chg="add mod">
          <ac:chgData name="Nadine Hehn" userId="f8c6475c227ae0e5" providerId="LiveId" clId="{CE4DBC5F-5C01-4303-AE3D-0FC52DCBD9C8}" dt="2022-04-11T16:31:05.882" v="138" actId="1076"/>
          <ac:spMkLst>
            <pc:docMk/>
            <pc:sldMk cId="3512677627" sldId="327"/>
            <ac:spMk id="27" creationId="{8B88F052-B4A2-4820-A944-B27D5B9EE2FF}"/>
          </ac:spMkLst>
        </pc:spChg>
        <pc:grpChg chg="mod">
          <ac:chgData name="Nadine Hehn" userId="f8c6475c227ae0e5" providerId="LiveId" clId="{CE4DBC5F-5C01-4303-AE3D-0FC52DCBD9C8}" dt="2022-04-11T16:31:42.422" v="144"/>
          <ac:grpSpMkLst>
            <pc:docMk/>
            <pc:sldMk cId="3512677627" sldId="327"/>
            <ac:grpSpMk id="31" creationId="{5E66B2A8-04B1-42E7-8FCC-0D05E762CE25}"/>
          </ac:grpSpMkLst>
        </pc:grpChg>
        <pc:inkChg chg="add del">
          <ac:chgData name="Nadine Hehn" userId="f8c6475c227ae0e5" providerId="LiveId" clId="{CE4DBC5F-5C01-4303-AE3D-0FC52DCBD9C8}" dt="2022-04-11T16:31:44.868" v="146" actId="9405"/>
          <ac:inkMkLst>
            <pc:docMk/>
            <pc:sldMk cId="3512677627" sldId="327"/>
            <ac:inkMk id="28" creationId="{980B981D-C9AD-4DA9-83BB-7C6467109595}"/>
          </ac:inkMkLst>
        </pc:inkChg>
        <pc:inkChg chg="add del mod">
          <ac:chgData name="Nadine Hehn" userId="f8c6475c227ae0e5" providerId="LiveId" clId="{CE4DBC5F-5C01-4303-AE3D-0FC52DCBD9C8}" dt="2022-04-11T16:31:42.885" v="145" actId="9405"/>
          <ac:inkMkLst>
            <pc:docMk/>
            <pc:sldMk cId="3512677627" sldId="327"/>
            <ac:inkMk id="29" creationId="{82FE059C-2CF6-4797-8E20-13500330A15C}"/>
          </ac:inkMkLst>
        </pc:inkChg>
        <pc:inkChg chg="add del mod">
          <ac:chgData name="Nadine Hehn" userId="f8c6475c227ae0e5" providerId="LiveId" clId="{CE4DBC5F-5C01-4303-AE3D-0FC52DCBD9C8}" dt="2022-04-11T16:31:42.422" v="144"/>
          <ac:inkMkLst>
            <pc:docMk/>
            <pc:sldMk cId="3512677627" sldId="327"/>
            <ac:inkMk id="30" creationId="{FD900707-2756-442E-8EDE-93EAAA2E6D84}"/>
          </ac:inkMkLst>
        </pc:inkChg>
        <pc:cxnChg chg="add del mod">
          <ac:chgData name="Nadine Hehn" userId="f8c6475c227ae0e5" providerId="LiveId" clId="{CE4DBC5F-5C01-4303-AE3D-0FC52DCBD9C8}" dt="2022-04-11T16:32:23.881" v="155" actId="478"/>
          <ac:cxnSpMkLst>
            <pc:docMk/>
            <pc:sldMk cId="3512677627" sldId="327"/>
            <ac:cxnSpMk id="33" creationId="{5B0921C4-26BE-4788-A998-59CA419C0271}"/>
          </ac:cxnSpMkLst>
        </pc:cxnChg>
      </pc:sldChg>
      <pc:sldChg chg="addSp delSp add del setBg delDesignElem">
        <pc:chgData name="Nadine Hehn" userId="f8c6475c227ae0e5" providerId="LiveId" clId="{CE4DBC5F-5C01-4303-AE3D-0FC52DCBD9C8}" dt="2022-04-11T16:29:23.708" v="90"/>
        <pc:sldMkLst>
          <pc:docMk/>
          <pc:sldMk cId="3443872026" sldId="328"/>
        </pc:sldMkLst>
        <pc:spChg chg="add del">
          <ac:chgData name="Nadine Hehn" userId="f8c6475c227ae0e5" providerId="LiveId" clId="{CE4DBC5F-5C01-4303-AE3D-0FC52DCBD9C8}" dt="2022-04-11T16:29:23.708" v="90"/>
          <ac:spMkLst>
            <pc:docMk/>
            <pc:sldMk cId="3443872026" sldId="328"/>
            <ac:spMk id="34" creationId="{C7FAE6E8-1D9E-4905-AAFE-978D331822BA}"/>
          </ac:spMkLst>
        </pc:spChg>
        <pc:grpChg chg="add del">
          <ac:chgData name="Nadine Hehn" userId="f8c6475c227ae0e5" providerId="LiveId" clId="{CE4DBC5F-5C01-4303-AE3D-0FC52DCBD9C8}" dt="2022-04-11T16:29:23.708" v="90"/>
          <ac:grpSpMkLst>
            <pc:docMk/>
            <pc:sldMk cId="3443872026" sldId="328"/>
            <ac:grpSpMk id="35" creationId="{5F9D1CBF-A219-4C01-85A0-9DF6151EE270}"/>
          </ac:grpSpMkLst>
        </pc:grpChg>
      </pc:sldChg>
      <pc:sldChg chg="addSp modSp new del mod">
        <pc:chgData name="Nadine Hehn" userId="f8c6475c227ae0e5" providerId="LiveId" clId="{CE4DBC5F-5C01-4303-AE3D-0FC52DCBD9C8}" dt="2022-05-20T07:03:48.104" v="205" actId="47"/>
        <pc:sldMkLst>
          <pc:docMk/>
          <pc:sldMk cId="4265378607" sldId="328"/>
        </pc:sldMkLst>
        <pc:spChg chg="mod">
          <ac:chgData name="Nadine Hehn" userId="f8c6475c227ae0e5" providerId="LiveId" clId="{CE4DBC5F-5C01-4303-AE3D-0FC52DCBD9C8}" dt="2022-04-11T16:34:05.424" v="170"/>
          <ac:spMkLst>
            <pc:docMk/>
            <pc:sldMk cId="4265378607" sldId="328"/>
            <ac:spMk id="2" creationId="{C54F6F12-A49B-4527-9E6F-3879F9B31C9F}"/>
          </ac:spMkLst>
        </pc:spChg>
        <pc:spChg chg="add mod">
          <ac:chgData name="Nadine Hehn" userId="f8c6475c227ae0e5" providerId="LiveId" clId="{CE4DBC5F-5C01-4303-AE3D-0FC52DCBD9C8}" dt="2022-04-11T16:34:20.794" v="175" actId="1076"/>
          <ac:spMkLst>
            <pc:docMk/>
            <pc:sldMk cId="4265378607" sldId="328"/>
            <ac:spMk id="4" creationId="{495B64A4-8DE7-4CC9-8925-F0754E74B69C}"/>
          </ac:spMkLst>
        </pc:spChg>
      </pc:sldChg>
      <pc:sldChg chg="addSp delSp modSp add del mod">
        <pc:chgData name="Nadine Hehn" userId="f8c6475c227ae0e5" providerId="LiveId" clId="{CE4DBC5F-5C01-4303-AE3D-0FC52DCBD9C8}" dt="2022-05-20T07:03:43.182" v="204" actId="2711"/>
        <pc:sldMkLst>
          <pc:docMk/>
          <pc:sldMk cId="3439525500" sldId="346"/>
        </pc:sldMkLst>
        <pc:spChg chg="mod">
          <ac:chgData name="Nadine Hehn" userId="f8c6475c227ae0e5" providerId="LiveId" clId="{CE4DBC5F-5C01-4303-AE3D-0FC52DCBD9C8}" dt="2022-05-20T07:02:46.761" v="193"/>
          <ac:spMkLst>
            <pc:docMk/>
            <pc:sldMk cId="3439525500" sldId="346"/>
            <ac:spMk id="2" creationId="{5F78447A-DD36-4FCD-ACFB-9A695034C7F9}"/>
          </ac:spMkLst>
        </pc:spChg>
        <pc:spChg chg="del">
          <ac:chgData name="Nadine Hehn" userId="f8c6475c227ae0e5" providerId="LiveId" clId="{CE4DBC5F-5C01-4303-AE3D-0FC52DCBD9C8}" dt="2022-05-20T07:03:23.960" v="198" actId="478"/>
          <ac:spMkLst>
            <pc:docMk/>
            <pc:sldMk cId="3439525500" sldId="346"/>
            <ac:spMk id="4" creationId="{1ADCC384-E4EC-4596-A483-8B5448CEA66F}"/>
          </ac:spMkLst>
        </pc:spChg>
        <pc:spChg chg="add del mod">
          <ac:chgData name="Nadine Hehn" userId="f8c6475c227ae0e5" providerId="LiveId" clId="{CE4DBC5F-5C01-4303-AE3D-0FC52DCBD9C8}" dt="2022-05-20T07:03:39.769" v="202" actId="478"/>
          <ac:spMkLst>
            <pc:docMk/>
            <pc:sldMk cId="3439525500" sldId="346"/>
            <ac:spMk id="5" creationId="{21F6010B-D1D2-0469-125A-9F08A096969C}"/>
          </ac:spMkLst>
        </pc:spChg>
        <pc:spChg chg="add del mod">
          <ac:chgData name="Nadine Hehn" userId="f8c6475c227ae0e5" providerId="LiveId" clId="{CE4DBC5F-5C01-4303-AE3D-0FC52DCBD9C8}" dt="2022-05-20T07:03:39.769" v="202" actId="478"/>
          <ac:spMkLst>
            <pc:docMk/>
            <pc:sldMk cId="3439525500" sldId="346"/>
            <ac:spMk id="6" creationId="{6829D4C7-5154-63ED-096B-2E10548C0164}"/>
          </ac:spMkLst>
        </pc:spChg>
        <pc:spChg chg="add del mod">
          <ac:chgData name="Nadine Hehn" userId="f8c6475c227ae0e5" providerId="LiveId" clId="{CE4DBC5F-5C01-4303-AE3D-0FC52DCBD9C8}" dt="2022-05-20T07:03:39.769" v="202" actId="478"/>
          <ac:spMkLst>
            <pc:docMk/>
            <pc:sldMk cId="3439525500" sldId="346"/>
            <ac:spMk id="7" creationId="{2625E296-B531-C8CC-6A0B-A6EE3FCE58CD}"/>
          </ac:spMkLst>
        </pc:spChg>
        <pc:spChg chg="add del mod">
          <ac:chgData name="Nadine Hehn" userId="f8c6475c227ae0e5" providerId="LiveId" clId="{CE4DBC5F-5C01-4303-AE3D-0FC52DCBD9C8}" dt="2022-05-20T07:03:39.769" v="202" actId="478"/>
          <ac:spMkLst>
            <pc:docMk/>
            <pc:sldMk cId="3439525500" sldId="346"/>
            <ac:spMk id="8" creationId="{7A586F70-C72A-EF05-3E5F-11867932ECB8}"/>
          </ac:spMkLst>
        </pc:spChg>
        <pc:spChg chg="add del mod">
          <ac:chgData name="Nadine Hehn" userId="f8c6475c227ae0e5" providerId="LiveId" clId="{CE4DBC5F-5C01-4303-AE3D-0FC52DCBD9C8}" dt="2022-05-20T07:03:39.769" v="202" actId="478"/>
          <ac:spMkLst>
            <pc:docMk/>
            <pc:sldMk cId="3439525500" sldId="346"/>
            <ac:spMk id="9" creationId="{29D65314-1555-69FB-9478-1D66BBDE33E0}"/>
          </ac:spMkLst>
        </pc:spChg>
        <pc:spChg chg="add mod">
          <ac:chgData name="Nadine Hehn" userId="f8c6475c227ae0e5" providerId="LiveId" clId="{CE4DBC5F-5C01-4303-AE3D-0FC52DCBD9C8}" dt="2022-05-20T07:03:43.182" v="204" actId="2711"/>
          <ac:spMkLst>
            <pc:docMk/>
            <pc:sldMk cId="3439525500" sldId="346"/>
            <ac:spMk id="10" creationId="{421293F0-41D7-E540-A55F-68550AF7DCDA}"/>
          </ac:spMkLst>
        </pc:spChg>
      </pc:sldChg>
      <pc:sldChg chg="add">
        <pc:chgData name="Nadine Hehn" userId="f8c6475c227ae0e5" providerId="LiveId" clId="{CE4DBC5F-5C01-4303-AE3D-0FC52DCBD9C8}" dt="2022-05-20T07:03:31.580" v="201" actId="2890"/>
        <pc:sldMkLst>
          <pc:docMk/>
          <pc:sldMk cId="1771621071" sldId="347"/>
        </pc:sldMkLst>
      </pc:sldChg>
      <pc:sldChg chg="add">
        <pc:chgData name="Nadine Hehn" userId="f8c6475c227ae0e5" providerId="LiveId" clId="{CE4DBC5F-5C01-4303-AE3D-0FC52DCBD9C8}" dt="2022-05-20T07:04:02.370" v="206"/>
        <pc:sldMkLst>
          <pc:docMk/>
          <pc:sldMk cId="1823799854" sldId="348"/>
        </pc:sldMkLst>
      </pc:sldChg>
      <pc:sldMasterChg chg="del delSldLayout">
        <pc:chgData name="Nadine Hehn" userId="f8c6475c227ae0e5" providerId="LiveId" clId="{CE4DBC5F-5C01-4303-AE3D-0FC52DCBD9C8}" dt="2022-04-11T16:28:18.888" v="38" actId="47"/>
        <pc:sldMasterMkLst>
          <pc:docMk/>
          <pc:sldMasterMk cId="771776625" sldId="2147483648"/>
        </pc:sldMasterMkLst>
        <pc:sldLayoutChg chg="del">
          <pc:chgData name="Nadine Hehn" userId="f8c6475c227ae0e5" providerId="LiveId" clId="{CE4DBC5F-5C01-4303-AE3D-0FC52DCBD9C8}" dt="2022-04-11T16:28:18.888" v="38" actId="47"/>
          <pc:sldLayoutMkLst>
            <pc:docMk/>
            <pc:sldMasterMk cId="771776625" sldId="2147483648"/>
            <pc:sldLayoutMk cId="3471390511" sldId="2147483649"/>
          </pc:sldLayoutMkLst>
        </pc:sldLayoutChg>
        <pc:sldLayoutChg chg="del">
          <pc:chgData name="Nadine Hehn" userId="f8c6475c227ae0e5" providerId="LiveId" clId="{CE4DBC5F-5C01-4303-AE3D-0FC52DCBD9C8}" dt="2022-04-11T16:28:18.888" v="38" actId="47"/>
          <pc:sldLayoutMkLst>
            <pc:docMk/>
            <pc:sldMasterMk cId="771776625" sldId="2147483648"/>
            <pc:sldLayoutMk cId="2655007158" sldId="2147483650"/>
          </pc:sldLayoutMkLst>
        </pc:sldLayoutChg>
        <pc:sldLayoutChg chg="del">
          <pc:chgData name="Nadine Hehn" userId="f8c6475c227ae0e5" providerId="LiveId" clId="{CE4DBC5F-5C01-4303-AE3D-0FC52DCBD9C8}" dt="2022-04-11T16:28:18.888" v="38" actId="47"/>
          <pc:sldLayoutMkLst>
            <pc:docMk/>
            <pc:sldMasterMk cId="771776625" sldId="2147483648"/>
            <pc:sldLayoutMk cId="3998345062" sldId="2147483651"/>
          </pc:sldLayoutMkLst>
        </pc:sldLayoutChg>
        <pc:sldLayoutChg chg="del">
          <pc:chgData name="Nadine Hehn" userId="f8c6475c227ae0e5" providerId="LiveId" clId="{CE4DBC5F-5C01-4303-AE3D-0FC52DCBD9C8}" dt="2022-04-11T16:28:18.888" v="38" actId="47"/>
          <pc:sldLayoutMkLst>
            <pc:docMk/>
            <pc:sldMasterMk cId="771776625" sldId="2147483648"/>
            <pc:sldLayoutMk cId="1202440052" sldId="2147483652"/>
          </pc:sldLayoutMkLst>
        </pc:sldLayoutChg>
        <pc:sldLayoutChg chg="del">
          <pc:chgData name="Nadine Hehn" userId="f8c6475c227ae0e5" providerId="LiveId" clId="{CE4DBC5F-5C01-4303-AE3D-0FC52DCBD9C8}" dt="2022-04-11T16:28:18.888" v="38" actId="47"/>
          <pc:sldLayoutMkLst>
            <pc:docMk/>
            <pc:sldMasterMk cId="771776625" sldId="2147483648"/>
            <pc:sldLayoutMk cId="2900306827" sldId="2147483653"/>
          </pc:sldLayoutMkLst>
        </pc:sldLayoutChg>
        <pc:sldLayoutChg chg="del">
          <pc:chgData name="Nadine Hehn" userId="f8c6475c227ae0e5" providerId="LiveId" clId="{CE4DBC5F-5C01-4303-AE3D-0FC52DCBD9C8}" dt="2022-04-11T16:28:18.888" v="38" actId="47"/>
          <pc:sldLayoutMkLst>
            <pc:docMk/>
            <pc:sldMasterMk cId="771776625" sldId="2147483648"/>
            <pc:sldLayoutMk cId="61338677" sldId="2147483654"/>
          </pc:sldLayoutMkLst>
        </pc:sldLayoutChg>
        <pc:sldLayoutChg chg="del">
          <pc:chgData name="Nadine Hehn" userId="f8c6475c227ae0e5" providerId="LiveId" clId="{CE4DBC5F-5C01-4303-AE3D-0FC52DCBD9C8}" dt="2022-04-11T16:28:18.888" v="38" actId="47"/>
          <pc:sldLayoutMkLst>
            <pc:docMk/>
            <pc:sldMasterMk cId="771776625" sldId="2147483648"/>
            <pc:sldLayoutMk cId="2084576789" sldId="2147483655"/>
          </pc:sldLayoutMkLst>
        </pc:sldLayoutChg>
        <pc:sldLayoutChg chg="del">
          <pc:chgData name="Nadine Hehn" userId="f8c6475c227ae0e5" providerId="LiveId" clId="{CE4DBC5F-5C01-4303-AE3D-0FC52DCBD9C8}" dt="2022-04-11T16:28:18.888" v="38" actId="47"/>
          <pc:sldLayoutMkLst>
            <pc:docMk/>
            <pc:sldMasterMk cId="771776625" sldId="2147483648"/>
            <pc:sldLayoutMk cId="2784847233" sldId="2147483656"/>
          </pc:sldLayoutMkLst>
        </pc:sldLayoutChg>
        <pc:sldLayoutChg chg="del">
          <pc:chgData name="Nadine Hehn" userId="f8c6475c227ae0e5" providerId="LiveId" clId="{CE4DBC5F-5C01-4303-AE3D-0FC52DCBD9C8}" dt="2022-04-11T16:28:18.888" v="38" actId="47"/>
          <pc:sldLayoutMkLst>
            <pc:docMk/>
            <pc:sldMasterMk cId="771776625" sldId="2147483648"/>
            <pc:sldLayoutMk cId="2841104217" sldId="2147483657"/>
          </pc:sldLayoutMkLst>
        </pc:sldLayoutChg>
        <pc:sldLayoutChg chg="del">
          <pc:chgData name="Nadine Hehn" userId="f8c6475c227ae0e5" providerId="LiveId" clId="{CE4DBC5F-5C01-4303-AE3D-0FC52DCBD9C8}" dt="2022-04-11T16:28:18.888" v="38" actId="47"/>
          <pc:sldLayoutMkLst>
            <pc:docMk/>
            <pc:sldMasterMk cId="771776625" sldId="2147483648"/>
            <pc:sldLayoutMk cId="3625626584" sldId="2147483658"/>
          </pc:sldLayoutMkLst>
        </pc:sldLayoutChg>
        <pc:sldLayoutChg chg="del">
          <pc:chgData name="Nadine Hehn" userId="f8c6475c227ae0e5" providerId="LiveId" clId="{CE4DBC5F-5C01-4303-AE3D-0FC52DCBD9C8}" dt="2022-04-11T16:28:18.888" v="38" actId="47"/>
          <pc:sldLayoutMkLst>
            <pc:docMk/>
            <pc:sldMasterMk cId="771776625" sldId="2147483648"/>
            <pc:sldLayoutMk cId="1090248693" sldId="2147483659"/>
          </pc:sldLayoutMkLst>
        </pc:sldLayoutChg>
      </pc:sldMasterChg>
      <pc:sldMasterChg chg="del delSldLayout">
        <pc:chgData name="Nadine Hehn" userId="f8c6475c227ae0e5" providerId="LiveId" clId="{CE4DBC5F-5C01-4303-AE3D-0FC52DCBD9C8}" dt="2022-05-20T07:04:04.626" v="207" actId="47"/>
        <pc:sldMasterMkLst>
          <pc:docMk/>
          <pc:sldMasterMk cId="672258779" sldId="2147483660"/>
        </pc:sldMasterMkLst>
        <pc:sldLayoutChg chg="del">
          <pc:chgData name="Nadine Hehn" userId="f8c6475c227ae0e5" providerId="LiveId" clId="{CE4DBC5F-5C01-4303-AE3D-0FC52DCBD9C8}" dt="2022-05-20T07:04:04.626" v="207" actId="47"/>
          <pc:sldLayoutMkLst>
            <pc:docMk/>
            <pc:sldMasterMk cId="672258779" sldId="2147483660"/>
            <pc:sldLayoutMk cId="873658256" sldId="2147483661"/>
          </pc:sldLayoutMkLst>
        </pc:sldLayoutChg>
        <pc:sldLayoutChg chg="del">
          <pc:chgData name="Nadine Hehn" userId="f8c6475c227ae0e5" providerId="LiveId" clId="{CE4DBC5F-5C01-4303-AE3D-0FC52DCBD9C8}" dt="2022-05-20T07:04:04.626" v="207" actId="47"/>
          <pc:sldLayoutMkLst>
            <pc:docMk/>
            <pc:sldMasterMk cId="672258779" sldId="2147483660"/>
            <pc:sldLayoutMk cId="3094526466"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67803"/>
            <a:ext cx="9144000" cy="2387600"/>
          </a:xfrm>
          <a:prstGeom prst="rect">
            <a:avLst/>
          </a:prstGeom>
        </p:spPr>
        <p:txBody>
          <a:bodyPr anchor="b"/>
          <a:lstStyle>
            <a:lvl1pPr algn="ctr">
              <a:defRPr sz="6000">
                <a:solidFill>
                  <a:schemeClr val="accent6">
                    <a:lumMod val="75000"/>
                  </a:schemeClr>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524000" y="402875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9" name="Foliennummernplatzhalter 5"/>
          <p:cNvSpPr>
            <a:spLocks noGrp="1"/>
          </p:cNvSpPr>
          <p:nvPr>
            <p:ph type="sldNum" sz="quarter" idx="12"/>
          </p:nvPr>
        </p:nvSpPr>
        <p:spPr>
          <a:xfrm>
            <a:off x="8610600" y="6356350"/>
            <a:ext cx="2743200" cy="365125"/>
          </a:xfrm>
          <a:prstGeom prst="rect">
            <a:avLst/>
          </a:prstGeom>
        </p:spPr>
        <p:txBody>
          <a:bodyPr/>
          <a:lstStyle>
            <a:lvl1pPr>
              <a:defRPr sz="1400">
                <a:latin typeface="Arial" panose="020B0604020202020204" pitchFamily="34" charset="0"/>
                <a:cs typeface="Arial" panose="020B0604020202020204" pitchFamily="34" charset="0"/>
              </a:defRPr>
            </a:lvl1pPr>
          </a:lstStyle>
          <a:p>
            <a:fld id="{C8C42979-C3F4-4877-8289-FD6C3139D1A3}" type="slidenum">
              <a:rPr lang="de-DE" smtClean="0"/>
              <a:pPr/>
              <a:t>‹Nr.›</a:t>
            </a:fld>
            <a:endParaRPr lang="de-DE"/>
          </a:p>
        </p:txBody>
      </p:sp>
      <p:cxnSp>
        <p:nvCxnSpPr>
          <p:cNvPr id="10" name="Gerader Verbinder 9"/>
          <p:cNvCxnSpPr/>
          <p:nvPr userDrawn="1"/>
        </p:nvCxnSpPr>
        <p:spPr>
          <a:xfrm>
            <a:off x="840000" y="6258560"/>
            <a:ext cx="10512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Fußzeilenplatzhalter 4"/>
          <p:cNvSpPr>
            <a:spLocks noGrp="1"/>
          </p:cNvSpPr>
          <p:nvPr>
            <p:ph type="ftr" sz="quarter" idx="11"/>
          </p:nvPr>
        </p:nvSpPr>
        <p:spPr>
          <a:xfrm>
            <a:off x="838200" y="6356350"/>
            <a:ext cx="4922520" cy="365125"/>
          </a:xfrm>
          <a:prstGeom prst="rect">
            <a:avLst/>
          </a:prstGeom>
        </p:spPr>
        <p:txBody>
          <a:bodyPr/>
          <a:lstStyle>
            <a:lvl1pPr algn="l">
              <a:defRPr sz="1400">
                <a:latin typeface="Arial" panose="020B0604020202020204" pitchFamily="34" charset="0"/>
                <a:cs typeface="Arial" panose="020B0604020202020204" pitchFamily="34" charset="0"/>
              </a:defRPr>
            </a:lvl1pPr>
          </a:lstStyle>
          <a:p>
            <a:r>
              <a:rPr lang="de-DE"/>
              <a:t>SPEAKRCHAMPS Coaching - Entdecke den Speaker in dir!</a:t>
            </a:r>
            <a:endParaRPr lang="de-DE" dirty="0"/>
          </a:p>
        </p:txBody>
      </p:sp>
    </p:spTree>
    <p:extLst>
      <p:ext uri="{BB962C8B-B14F-4D97-AF65-F5344CB8AC3E}">
        <p14:creationId xmlns:p14="http://schemas.microsoft.com/office/powerpoint/2010/main" val="254332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049780" y="1188720"/>
            <a:ext cx="8092440" cy="417196"/>
          </a:xfrm>
          <a:prstGeom prst="rect">
            <a:avLst/>
          </a:prstGeom>
        </p:spPr>
        <p:txBody>
          <a:bodyPr>
            <a:noAutofit/>
          </a:bodyPr>
          <a:lstStyle>
            <a:lvl1pPr algn="ctr">
              <a:defRPr sz="3200" b="0">
                <a:solidFill>
                  <a:schemeClr val="tx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5" name="Fußzeilenplatzhalter 4"/>
          <p:cNvSpPr>
            <a:spLocks noGrp="1"/>
          </p:cNvSpPr>
          <p:nvPr>
            <p:ph type="ftr" sz="quarter" idx="11"/>
          </p:nvPr>
        </p:nvSpPr>
        <p:spPr>
          <a:xfrm>
            <a:off x="838200" y="6356350"/>
            <a:ext cx="4922520" cy="365125"/>
          </a:xfrm>
          <a:prstGeom prst="rect">
            <a:avLst/>
          </a:prstGeom>
        </p:spPr>
        <p:txBody>
          <a:bodyPr/>
          <a:lstStyle>
            <a:lvl1pPr algn="l">
              <a:defRPr sz="1400">
                <a:latin typeface="Arial" panose="020B0604020202020204" pitchFamily="34" charset="0"/>
                <a:cs typeface="Arial" panose="020B0604020202020204" pitchFamily="34" charset="0"/>
              </a:defRPr>
            </a:lvl1pPr>
          </a:lstStyle>
          <a:p>
            <a:r>
              <a:rPr lang="de-DE"/>
              <a:t>SPEAKRCHAMPS Coaching - Entdecke den Speaker in dir!</a:t>
            </a:r>
            <a:endParaRPr lang="de-DE"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C8C42979-C3F4-4877-8289-FD6C3139D1A3}" type="slidenum">
              <a:rPr lang="de-DE" smtClean="0"/>
              <a:pPr/>
              <a:t>‹Nr.›</a:t>
            </a:fld>
            <a:endParaRPr lang="de-DE"/>
          </a:p>
        </p:txBody>
      </p:sp>
      <p:cxnSp>
        <p:nvCxnSpPr>
          <p:cNvPr id="12" name="Gerader Verbinder 11"/>
          <p:cNvCxnSpPr/>
          <p:nvPr userDrawn="1"/>
        </p:nvCxnSpPr>
        <p:spPr>
          <a:xfrm>
            <a:off x="3216000" y="1767840"/>
            <a:ext cx="5760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userDrawn="1"/>
        </p:nvCxnSpPr>
        <p:spPr>
          <a:xfrm>
            <a:off x="840000" y="6258560"/>
            <a:ext cx="10512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5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oliennummernplatzhalter 5"/>
          <p:cNvSpPr>
            <a:spLocks noGrp="1"/>
          </p:cNvSpPr>
          <p:nvPr>
            <p:ph type="sldNum" sz="quarter" idx="4"/>
          </p:nvPr>
        </p:nvSpPr>
        <p:spPr>
          <a:xfrm>
            <a:off x="8610600" y="6356350"/>
            <a:ext cx="2743200" cy="365125"/>
          </a:xfrm>
          <a:prstGeom prst="rect">
            <a:avLst/>
          </a:prstGeom>
        </p:spPr>
        <p:txBody>
          <a:bodyPr/>
          <a:lstStyle>
            <a:lvl1pPr>
              <a:defRPr sz="1400">
                <a:latin typeface="Arial" panose="020B0604020202020204" pitchFamily="34" charset="0"/>
                <a:cs typeface="Arial" panose="020B0604020202020204" pitchFamily="34" charset="0"/>
              </a:defRPr>
            </a:lvl1pPr>
          </a:lstStyle>
          <a:p>
            <a:fld id="{C8C42979-C3F4-4877-8289-FD6C3139D1A3}" type="slidenum">
              <a:rPr lang="de-DE" smtClean="0"/>
              <a:pPr/>
              <a:t>‹Nr.›</a:t>
            </a:fld>
            <a:endParaRPr lang="de-DE"/>
          </a:p>
        </p:txBody>
      </p:sp>
      <p:cxnSp>
        <p:nvCxnSpPr>
          <p:cNvPr id="18" name="Gerader Verbinder 17"/>
          <p:cNvCxnSpPr/>
          <p:nvPr userDrawn="1"/>
        </p:nvCxnSpPr>
        <p:spPr>
          <a:xfrm>
            <a:off x="840000" y="6258560"/>
            <a:ext cx="10512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49A1E19A-1A0A-48C8-A68F-51939D577F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39048" y="272439"/>
            <a:ext cx="2313904" cy="653999"/>
          </a:xfrm>
          <a:prstGeom prst="rect">
            <a:avLst/>
          </a:prstGeom>
        </p:spPr>
      </p:pic>
    </p:spTree>
    <p:extLst>
      <p:ext uri="{BB962C8B-B14F-4D97-AF65-F5344CB8AC3E}">
        <p14:creationId xmlns:p14="http://schemas.microsoft.com/office/powerpoint/2010/main" val="815571657"/>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EB0CD-3B41-4EF9-A9E7-19F8E0BE889E}"/>
              </a:ext>
            </a:extLst>
          </p:cNvPr>
          <p:cNvSpPr>
            <a:spLocks noGrp="1"/>
          </p:cNvSpPr>
          <p:nvPr>
            <p:ph type="title"/>
          </p:nvPr>
        </p:nvSpPr>
        <p:spPr>
          <a:xfrm>
            <a:off x="2049780" y="2388042"/>
            <a:ext cx="8092440" cy="417196"/>
          </a:xfrm>
        </p:spPr>
        <p:txBody>
          <a:bodyPr/>
          <a:lstStyle/>
          <a:p>
            <a:r>
              <a:rPr lang="de-DE" dirty="0">
                <a:latin typeface="Abadi Extra Light" panose="020B0204020104020204" pitchFamily="34" charset="0"/>
              </a:rPr>
              <a:t>Bonus Modul 5</a:t>
            </a:r>
            <a:endParaRPr lang="en-DE" dirty="0">
              <a:latin typeface="Abadi Extra Light" panose="020B0204020104020204" pitchFamily="34" charset="0"/>
            </a:endParaRPr>
          </a:p>
        </p:txBody>
      </p:sp>
      <p:sp>
        <p:nvSpPr>
          <p:cNvPr id="3" name="Rechteck 2">
            <a:extLst>
              <a:ext uri="{FF2B5EF4-FFF2-40B4-BE49-F238E27FC236}">
                <a16:creationId xmlns:a16="http://schemas.microsoft.com/office/drawing/2014/main" id="{EBFAFBDF-FE55-4E11-96DC-7AEFBFB9EB15}"/>
              </a:ext>
            </a:extLst>
          </p:cNvPr>
          <p:cNvSpPr/>
          <p:nvPr/>
        </p:nvSpPr>
        <p:spPr>
          <a:xfrm>
            <a:off x="1878495" y="3370878"/>
            <a:ext cx="8435009"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Entscheidungen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selbstbewusst treffen</a:t>
            </a:r>
          </a:p>
        </p:txBody>
      </p:sp>
      <p:pic>
        <p:nvPicPr>
          <p:cNvPr id="6" name="Grafik 5">
            <a:extLst>
              <a:ext uri="{FF2B5EF4-FFF2-40B4-BE49-F238E27FC236}">
                <a16:creationId xmlns:a16="http://schemas.microsoft.com/office/drawing/2014/main" id="{7A609012-E56D-4833-8CC5-0FB063CFB3AA}"/>
              </a:ext>
            </a:extLst>
          </p:cNvPr>
          <p:cNvPicPr>
            <a:picLocks noChangeAspect="1"/>
          </p:cNvPicPr>
          <p:nvPr/>
        </p:nvPicPr>
        <p:blipFill>
          <a:blip r:embed="rId2">
            <a:biLevel thresh="75000"/>
          </a:blip>
          <a:stretch>
            <a:fillRect/>
          </a:stretch>
        </p:blipFill>
        <p:spPr>
          <a:xfrm>
            <a:off x="5353359" y="5123392"/>
            <a:ext cx="1485280" cy="372956"/>
          </a:xfrm>
          <a:prstGeom prst="rect">
            <a:avLst/>
          </a:prstGeom>
        </p:spPr>
      </p:pic>
    </p:spTree>
    <p:extLst>
      <p:ext uri="{BB962C8B-B14F-4D97-AF65-F5344CB8AC3E}">
        <p14:creationId xmlns:p14="http://schemas.microsoft.com/office/powerpoint/2010/main" val="426336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8447A-DD36-4FCD-ACFB-9A695034C7F9}"/>
              </a:ext>
            </a:extLst>
          </p:cNvPr>
          <p:cNvSpPr>
            <a:spLocks noGrp="1"/>
          </p:cNvSpPr>
          <p:nvPr>
            <p:ph type="title"/>
          </p:nvPr>
        </p:nvSpPr>
        <p:spPr/>
        <p:txBody>
          <a:bodyPr/>
          <a:lstStyle/>
          <a:p>
            <a:r>
              <a:rPr lang="de-DE" dirty="0">
                <a:latin typeface="Abadi Extra Light" panose="020B0204020104020204" pitchFamily="34" charset="0"/>
              </a:rPr>
              <a:t>Bonusmodul 5: Inneres Team</a:t>
            </a:r>
            <a:endParaRPr lang="en-DE" dirty="0">
              <a:latin typeface="Abadi Extra Light" panose="020B0204020104020204" pitchFamily="34" charset="0"/>
            </a:endParaRPr>
          </a:p>
        </p:txBody>
      </p:sp>
      <p:sp>
        <p:nvSpPr>
          <p:cNvPr id="10" name="Textfeld 9">
            <a:extLst>
              <a:ext uri="{FF2B5EF4-FFF2-40B4-BE49-F238E27FC236}">
                <a16:creationId xmlns:a16="http://schemas.microsoft.com/office/drawing/2014/main" id="{421293F0-41D7-E540-A55F-68550AF7DCDA}"/>
              </a:ext>
            </a:extLst>
          </p:cNvPr>
          <p:cNvSpPr txBox="1"/>
          <p:nvPr/>
        </p:nvSpPr>
        <p:spPr>
          <a:xfrm>
            <a:off x="721360" y="1897561"/>
            <a:ext cx="11037147" cy="3914983"/>
          </a:xfrm>
          <a:prstGeom prst="rect">
            <a:avLst/>
          </a:prstGeom>
          <a:noFill/>
        </p:spPr>
        <p:txBody>
          <a:bodyPr wrap="square">
            <a:spAutoFit/>
          </a:bodyPr>
          <a:lstStyle/>
          <a:p>
            <a:pPr>
              <a:lnSpc>
                <a:spcPct val="150000"/>
              </a:lnSpc>
              <a:spcBef>
                <a:spcPts val="600"/>
              </a:spcBef>
              <a:spcAft>
                <a:spcPts val="800"/>
              </a:spcAft>
            </a:pPr>
            <a:r>
              <a:rPr lang="de-DE" sz="1200" b="1" dirty="0">
                <a:effectLst/>
                <a:latin typeface="Abadi Extra Light" panose="020B0204020104020204" pitchFamily="34" charset="0"/>
                <a:ea typeface="Calibri" panose="020F0502020204030204" pitchFamily="34" charset="0"/>
                <a:cs typeface="Arial" panose="020B0604020202020204" pitchFamily="34" charset="0"/>
              </a:rPr>
              <a:t>DIY – Inneres Team – Deine Anleitung:</a:t>
            </a:r>
            <a:endParaRPr lang="en-DE" sz="1200" dirty="0">
              <a:effectLst/>
              <a:latin typeface="Abadi Extra Light" panose="020B0204020104020204" pitchFamily="34" charset="0"/>
              <a:ea typeface="Calibri" panose="020F0502020204030204" pitchFamily="34" charset="0"/>
              <a:cs typeface="Arial" panose="020B0604020202020204" pitchFamily="34" charset="0"/>
            </a:endParaRPr>
          </a:p>
          <a:p>
            <a:pPr marL="342900" lvl="0" indent="-342900">
              <a:lnSpc>
                <a:spcPct val="110000"/>
              </a:lnSpc>
              <a:spcBef>
                <a:spcPts val="600"/>
              </a:spcBef>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Nimm dir dein Bonusmodul zum inneren Team aus diesem Modul zur Hand und bearbeite dieses entweder digital oder in ausgedruckter Form. Du kannst dir gerne dein inneres Team auch basteln.</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Bestandsaufnahme: Formuliere dein Thema bzw. deinen inneren Konflikt. Manchmal braucht dieser Schritt auch mehrere Tage, denn ähnlich wie bei den Glaubenssätzen in Modul 2 ist es manchmal gar nicht so einfach das konkrete Problem zu benennen.</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Fühle in dich hinein. Welche Teammitglieder existieren in deinem Inneren? Wie heißen diese Personen oder welche Bezeichnung passt zu Ihnen? Halte jede einzelne Person fest und schreibe die Bezeichnung unter das Teammitglied.</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spcAft>
                <a:spcPts val="500"/>
              </a:spcAft>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Höre erneut in dich rein: Was sind typische Aussagen oder Fragen, die diese Personen in dem Raum werfen? Was beschäftigt jeden einzelnen? Auch hier solltest du die wichtigsten Aspekte aufschreiben.</a:t>
            </a:r>
            <a:endParaRPr lang="de-DE" sz="1200" dirty="0">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spcAft>
                <a:spcPts val="500"/>
              </a:spcAft>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Frage dich nun, wie die einzelnen Teammitglieder zueinander in Verbindung stehen? Wer ist verbündet? Wer ist gegeneinander? Stelle dies z.B. durch Pfeile oder ähnliches dar.</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Lassen sich aus deinem Team Gruppierungen ableiten, die einzelne Lager bilden. Falls ja, dann sortiere dein inneres Team in diese Lager.</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Überlege dir, welche positiven und auch negativen Aspekte jedes Teammitglied von dir möchte? Es gibt für jeden einzelnen einen Grund, dass er hier ist.</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Begib dich nun auf die Lösungsfindung: Lass deine Teammitglieder miteinander sprechen und verhandeln. Versuche dein inneres Team zu einer integrierten Stellungnahme mit Kompromiss zu bringen. Dieser Prozess ist wahrscheinlich nicht innerhalb weniger Minuten umzusetzen, sondern in vielen Fällen zieht sich die Verhandlung sogar über Tage hinweg. Falls dies bei dir so ist, dann komme immer wieder in diese Übung zurück. Habe dein inneres Team immer dabei (z.B. in deinem Notizbuch oder auf Handy) und beobachte dich und deine inneren Stimmen im Alltag. Was verändert sich? Was kommt hinzu? </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a:p>
            <a:pPr marL="342900" lvl="0" indent="-342900">
              <a:lnSpc>
                <a:spcPct val="110000"/>
              </a:lnSpc>
              <a:spcAft>
                <a:spcPts val="500"/>
              </a:spcAft>
              <a:buFont typeface="+mj-lt"/>
              <a:buAutoNum type="arabicPeriod"/>
            </a:pPr>
            <a:r>
              <a:rPr lang="de-DE" sz="1200" dirty="0">
                <a:effectLst/>
                <a:latin typeface="Abadi Extra Light" panose="020B0204020104020204" pitchFamily="34" charset="0"/>
                <a:ea typeface="Times New Roman" panose="02020603050405020304" pitchFamily="18" charset="0"/>
                <a:cs typeface="Arial" panose="020B0604020202020204" pitchFamily="34" charset="0"/>
              </a:rPr>
              <a:t>Finde deinen einzigartigen Weg und sei Mutig diesen Vertrag, den du innerlich so hart ausgehandelt hast, auch umzusetzen! Stehe für dich und dein inneres Team ein.</a:t>
            </a:r>
            <a:endParaRPr lang="en-DE" sz="1200" dirty="0">
              <a:effectLst/>
              <a:latin typeface="Abadi Extra Light" panose="020B0204020104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952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8447A-DD36-4FCD-ACFB-9A695034C7F9}"/>
              </a:ext>
            </a:extLst>
          </p:cNvPr>
          <p:cNvSpPr>
            <a:spLocks noGrp="1"/>
          </p:cNvSpPr>
          <p:nvPr>
            <p:ph type="title"/>
          </p:nvPr>
        </p:nvSpPr>
        <p:spPr/>
        <p:txBody>
          <a:bodyPr/>
          <a:lstStyle/>
          <a:p>
            <a:r>
              <a:rPr lang="de-DE" dirty="0">
                <a:latin typeface="Abadi Extra Light" panose="020B0204020104020204" pitchFamily="34" charset="0"/>
              </a:rPr>
              <a:t>Bonusmodul 5: Inneres Team</a:t>
            </a:r>
            <a:endParaRPr lang="en-DE" dirty="0">
              <a:latin typeface="Abadi Extra Light" panose="020B0204020104020204" pitchFamily="34" charset="0"/>
            </a:endParaRPr>
          </a:p>
        </p:txBody>
      </p:sp>
      <p:sp>
        <p:nvSpPr>
          <p:cNvPr id="5" name="Ellipse 4">
            <a:extLst>
              <a:ext uri="{FF2B5EF4-FFF2-40B4-BE49-F238E27FC236}">
                <a16:creationId xmlns:a16="http://schemas.microsoft.com/office/drawing/2014/main" id="{21F6010B-D1D2-0469-125A-9F08A096969C}"/>
              </a:ext>
            </a:extLst>
          </p:cNvPr>
          <p:cNvSpPr/>
          <p:nvPr/>
        </p:nvSpPr>
        <p:spPr>
          <a:xfrm>
            <a:off x="5833269" y="3403569"/>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6" name="Flussdiagramm: Prozess 5">
            <a:extLst>
              <a:ext uri="{FF2B5EF4-FFF2-40B4-BE49-F238E27FC236}">
                <a16:creationId xmlns:a16="http://schemas.microsoft.com/office/drawing/2014/main" id="{6829D4C7-5154-63ED-096B-2E10548C0164}"/>
              </a:ext>
            </a:extLst>
          </p:cNvPr>
          <p:cNvSpPr/>
          <p:nvPr/>
        </p:nvSpPr>
        <p:spPr>
          <a:xfrm>
            <a:off x="5245946" y="4395831"/>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Der Ehrgeizige</a:t>
            </a:r>
            <a:endParaRPr lang="en-DE" dirty="0">
              <a:latin typeface="Abadi Extra Light" panose="020B0204020104020204" pitchFamily="34" charset="0"/>
            </a:endParaRPr>
          </a:p>
        </p:txBody>
      </p:sp>
      <p:sp>
        <p:nvSpPr>
          <p:cNvPr id="7" name="Halbbogen 6">
            <a:extLst>
              <a:ext uri="{FF2B5EF4-FFF2-40B4-BE49-F238E27FC236}">
                <a16:creationId xmlns:a16="http://schemas.microsoft.com/office/drawing/2014/main" id="{2625E296-B531-C8CC-6A0B-A6EE3FCE58CD}"/>
              </a:ext>
            </a:extLst>
          </p:cNvPr>
          <p:cNvSpPr/>
          <p:nvPr/>
        </p:nvSpPr>
        <p:spPr>
          <a:xfrm>
            <a:off x="5638800" y="3898022"/>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8" name="Sprechblase: rechteckig mit abgerundeten Ecken 7">
            <a:extLst>
              <a:ext uri="{FF2B5EF4-FFF2-40B4-BE49-F238E27FC236}">
                <a16:creationId xmlns:a16="http://schemas.microsoft.com/office/drawing/2014/main" id="{7A586F70-C72A-EF05-3E5F-11867932ECB8}"/>
              </a:ext>
            </a:extLst>
          </p:cNvPr>
          <p:cNvSpPr/>
          <p:nvPr/>
        </p:nvSpPr>
        <p:spPr>
          <a:xfrm>
            <a:off x="6458373" y="2707562"/>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„Natürlich nimmst du den Job, das bringt dich auf der Karriereleiter nach oben.“</a:t>
            </a:r>
            <a:endParaRPr lang="en-DE" sz="1200" dirty="0">
              <a:latin typeface="Abadi Extra Light" panose="020B0204020104020204" pitchFamily="34" charset="0"/>
            </a:endParaRPr>
          </a:p>
        </p:txBody>
      </p:sp>
      <p:sp>
        <p:nvSpPr>
          <p:cNvPr id="9" name="Textfeld 8">
            <a:extLst>
              <a:ext uri="{FF2B5EF4-FFF2-40B4-BE49-F238E27FC236}">
                <a16:creationId xmlns:a16="http://schemas.microsoft.com/office/drawing/2014/main" id="{29D65314-1555-69FB-9478-1D66BBDE33E0}"/>
              </a:ext>
            </a:extLst>
          </p:cNvPr>
          <p:cNvSpPr txBox="1"/>
          <p:nvPr/>
        </p:nvSpPr>
        <p:spPr>
          <a:xfrm>
            <a:off x="2126827" y="1998133"/>
            <a:ext cx="2377440" cy="369332"/>
          </a:xfrm>
          <a:prstGeom prst="rect">
            <a:avLst/>
          </a:prstGeom>
          <a:noFill/>
        </p:spPr>
        <p:txBody>
          <a:bodyPr wrap="square" rtlCol="0">
            <a:spAutoFit/>
          </a:bodyPr>
          <a:lstStyle/>
          <a:p>
            <a:r>
              <a:rPr lang="de-DE" b="1" dirty="0">
                <a:latin typeface="Abadi Extra Light" panose="020B0204020104020204" pitchFamily="34" charset="0"/>
              </a:rPr>
              <a:t>Ein Beispiel:</a:t>
            </a:r>
            <a:endParaRPr lang="en-DE" b="1" dirty="0">
              <a:latin typeface="Abadi Extra Light" panose="020B0204020104020204" pitchFamily="34" charset="0"/>
            </a:endParaRPr>
          </a:p>
        </p:txBody>
      </p:sp>
    </p:spTree>
    <p:extLst>
      <p:ext uri="{BB962C8B-B14F-4D97-AF65-F5344CB8AC3E}">
        <p14:creationId xmlns:p14="http://schemas.microsoft.com/office/powerpoint/2010/main" val="177162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B623A24-BBE2-479C-B72E-D29A6AA6E854}"/>
              </a:ext>
            </a:extLst>
          </p:cNvPr>
          <p:cNvSpPr/>
          <p:nvPr/>
        </p:nvSpPr>
        <p:spPr>
          <a:xfrm>
            <a:off x="182880" y="1855893"/>
            <a:ext cx="11846560" cy="4856480"/>
          </a:xfrm>
          <a:prstGeom prst="rect">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latin typeface="Abadi Extra Light" panose="020B0204020104020204" pitchFamily="34" charset="0"/>
            </a:endParaRPr>
          </a:p>
        </p:txBody>
      </p:sp>
      <p:sp>
        <p:nvSpPr>
          <p:cNvPr id="2" name="Titel 1">
            <a:extLst>
              <a:ext uri="{FF2B5EF4-FFF2-40B4-BE49-F238E27FC236}">
                <a16:creationId xmlns:a16="http://schemas.microsoft.com/office/drawing/2014/main" id="{A28E0447-58D1-4E1E-8A00-9A58490287E1}"/>
              </a:ext>
            </a:extLst>
          </p:cNvPr>
          <p:cNvSpPr>
            <a:spLocks noGrp="1"/>
          </p:cNvSpPr>
          <p:nvPr>
            <p:ph type="title"/>
          </p:nvPr>
        </p:nvSpPr>
        <p:spPr/>
        <p:txBody>
          <a:bodyPr/>
          <a:lstStyle/>
          <a:p>
            <a:r>
              <a:rPr lang="de-DE" dirty="0">
                <a:latin typeface="Abadi Extra Light" panose="020B0204020104020204" pitchFamily="34" charset="0"/>
              </a:rPr>
              <a:t>Gestalte dein inneres Team</a:t>
            </a:r>
            <a:endParaRPr lang="en-DE" dirty="0">
              <a:latin typeface="Abadi Extra Light" panose="020B0204020104020204" pitchFamily="34" charset="0"/>
            </a:endParaRPr>
          </a:p>
        </p:txBody>
      </p:sp>
      <p:sp>
        <p:nvSpPr>
          <p:cNvPr id="3" name="Ellipse 2">
            <a:extLst>
              <a:ext uri="{FF2B5EF4-FFF2-40B4-BE49-F238E27FC236}">
                <a16:creationId xmlns:a16="http://schemas.microsoft.com/office/drawing/2014/main" id="{E0F324C4-3BB5-481A-9289-EFE8774AD35D}"/>
              </a:ext>
            </a:extLst>
          </p:cNvPr>
          <p:cNvSpPr/>
          <p:nvPr/>
        </p:nvSpPr>
        <p:spPr>
          <a:xfrm>
            <a:off x="2637103" y="2780423"/>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4" name="Flussdiagramm: Prozess 3">
            <a:extLst>
              <a:ext uri="{FF2B5EF4-FFF2-40B4-BE49-F238E27FC236}">
                <a16:creationId xmlns:a16="http://schemas.microsoft.com/office/drawing/2014/main" id="{41694B14-B295-4AB1-85C7-26FF2AEA7AAD}"/>
              </a:ext>
            </a:extLst>
          </p:cNvPr>
          <p:cNvSpPr/>
          <p:nvPr/>
        </p:nvSpPr>
        <p:spPr>
          <a:xfrm>
            <a:off x="2049780" y="3772685"/>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xx</a:t>
            </a:r>
            <a:endParaRPr lang="en-DE" dirty="0">
              <a:latin typeface="Abadi Extra Light" panose="020B0204020104020204" pitchFamily="34" charset="0"/>
            </a:endParaRPr>
          </a:p>
        </p:txBody>
      </p:sp>
      <p:sp>
        <p:nvSpPr>
          <p:cNvPr id="5" name="Halbbogen 4">
            <a:extLst>
              <a:ext uri="{FF2B5EF4-FFF2-40B4-BE49-F238E27FC236}">
                <a16:creationId xmlns:a16="http://schemas.microsoft.com/office/drawing/2014/main" id="{46AA1103-2687-4FF9-985F-209915683BC6}"/>
              </a:ext>
            </a:extLst>
          </p:cNvPr>
          <p:cNvSpPr/>
          <p:nvPr/>
        </p:nvSpPr>
        <p:spPr>
          <a:xfrm>
            <a:off x="2442634" y="3274876"/>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6" name="Sprechblase: rechteckig mit abgerundeten Ecken 5">
            <a:extLst>
              <a:ext uri="{FF2B5EF4-FFF2-40B4-BE49-F238E27FC236}">
                <a16:creationId xmlns:a16="http://schemas.microsoft.com/office/drawing/2014/main" id="{FADE9504-F9DB-44EC-8EFD-FE048AE1F39F}"/>
              </a:ext>
            </a:extLst>
          </p:cNvPr>
          <p:cNvSpPr/>
          <p:nvPr/>
        </p:nvSpPr>
        <p:spPr>
          <a:xfrm>
            <a:off x="3262207" y="2084416"/>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„xxx.“</a:t>
            </a:r>
            <a:endParaRPr lang="en-DE" sz="1200" dirty="0">
              <a:latin typeface="Abadi Extra Light" panose="020B0204020104020204" pitchFamily="34" charset="0"/>
            </a:endParaRPr>
          </a:p>
        </p:txBody>
      </p:sp>
      <p:sp>
        <p:nvSpPr>
          <p:cNvPr id="8" name="Ellipse 7">
            <a:extLst>
              <a:ext uri="{FF2B5EF4-FFF2-40B4-BE49-F238E27FC236}">
                <a16:creationId xmlns:a16="http://schemas.microsoft.com/office/drawing/2014/main" id="{A80D7280-5A9A-4C7A-B2C5-EAAD5D790D5F}"/>
              </a:ext>
            </a:extLst>
          </p:cNvPr>
          <p:cNvSpPr/>
          <p:nvPr/>
        </p:nvSpPr>
        <p:spPr>
          <a:xfrm>
            <a:off x="4809953" y="3584771"/>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9" name="Flussdiagramm: Prozess 8">
            <a:extLst>
              <a:ext uri="{FF2B5EF4-FFF2-40B4-BE49-F238E27FC236}">
                <a16:creationId xmlns:a16="http://schemas.microsoft.com/office/drawing/2014/main" id="{0F200DB9-F968-41B2-8239-58785AA3DD4F}"/>
              </a:ext>
            </a:extLst>
          </p:cNvPr>
          <p:cNvSpPr/>
          <p:nvPr/>
        </p:nvSpPr>
        <p:spPr>
          <a:xfrm>
            <a:off x="4222630" y="4577033"/>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xx</a:t>
            </a:r>
            <a:endParaRPr lang="en-DE" dirty="0">
              <a:latin typeface="Abadi Extra Light" panose="020B0204020104020204" pitchFamily="34" charset="0"/>
            </a:endParaRPr>
          </a:p>
        </p:txBody>
      </p:sp>
      <p:sp>
        <p:nvSpPr>
          <p:cNvPr id="10" name="Halbbogen 9">
            <a:extLst>
              <a:ext uri="{FF2B5EF4-FFF2-40B4-BE49-F238E27FC236}">
                <a16:creationId xmlns:a16="http://schemas.microsoft.com/office/drawing/2014/main" id="{BF4729D0-BBE5-42A6-BC3E-E144AF76F0C6}"/>
              </a:ext>
            </a:extLst>
          </p:cNvPr>
          <p:cNvSpPr/>
          <p:nvPr/>
        </p:nvSpPr>
        <p:spPr>
          <a:xfrm>
            <a:off x="4615484" y="4079224"/>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11" name="Sprechblase: rechteckig mit abgerundeten Ecken 10">
            <a:extLst>
              <a:ext uri="{FF2B5EF4-FFF2-40B4-BE49-F238E27FC236}">
                <a16:creationId xmlns:a16="http://schemas.microsoft.com/office/drawing/2014/main" id="{1548BE96-2FCA-4E13-80CD-6B09591C4EC0}"/>
              </a:ext>
            </a:extLst>
          </p:cNvPr>
          <p:cNvSpPr/>
          <p:nvPr/>
        </p:nvSpPr>
        <p:spPr>
          <a:xfrm>
            <a:off x="5435057" y="2888764"/>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„xxx.“</a:t>
            </a:r>
            <a:endParaRPr lang="en-DE" sz="1200" dirty="0">
              <a:latin typeface="Abadi Extra Light" panose="020B0204020104020204" pitchFamily="34" charset="0"/>
            </a:endParaRPr>
          </a:p>
        </p:txBody>
      </p:sp>
      <p:sp>
        <p:nvSpPr>
          <p:cNvPr id="12" name="Ellipse 11">
            <a:extLst>
              <a:ext uri="{FF2B5EF4-FFF2-40B4-BE49-F238E27FC236}">
                <a16:creationId xmlns:a16="http://schemas.microsoft.com/office/drawing/2014/main" id="{E876C0B2-A3E5-484E-9A00-719C1345CE0D}"/>
              </a:ext>
            </a:extLst>
          </p:cNvPr>
          <p:cNvSpPr/>
          <p:nvPr/>
        </p:nvSpPr>
        <p:spPr>
          <a:xfrm>
            <a:off x="8182492" y="2780423"/>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13" name="Flussdiagramm: Prozess 12">
            <a:extLst>
              <a:ext uri="{FF2B5EF4-FFF2-40B4-BE49-F238E27FC236}">
                <a16:creationId xmlns:a16="http://schemas.microsoft.com/office/drawing/2014/main" id="{6E4CA52B-83FB-44D4-AAA8-BE775A35DC78}"/>
              </a:ext>
            </a:extLst>
          </p:cNvPr>
          <p:cNvSpPr/>
          <p:nvPr/>
        </p:nvSpPr>
        <p:spPr>
          <a:xfrm>
            <a:off x="7595169" y="3772685"/>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xx</a:t>
            </a:r>
            <a:endParaRPr lang="en-DE" dirty="0">
              <a:latin typeface="Abadi Extra Light" panose="020B0204020104020204" pitchFamily="34" charset="0"/>
            </a:endParaRPr>
          </a:p>
        </p:txBody>
      </p:sp>
      <p:sp>
        <p:nvSpPr>
          <p:cNvPr id="14" name="Halbbogen 13">
            <a:extLst>
              <a:ext uri="{FF2B5EF4-FFF2-40B4-BE49-F238E27FC236}">
                <a16:creationId xmlns:a16="http://schemas.microsoft.com/office/drawing/2014/main" id="{AD5CF94F-4212-4A42-B37A-BABD9D85F13E}"/>
              </a:ext>
            </a:extLst>
          </p:cNvPr>
          <p:cNvSpPr/>
          <p:nvPr/>
        </p:nvSpPr>
        <p:spPr>
          <a:xfrm>
            <a:off x="7988023" y="3274876"/>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15" name="Sprechblase: rechteckig mit abgerundeten Ecken 14">
            <a:extLst>
              <a:ext uri="{FF2B5EF4-FFF2-40B4-BE49-F238E27FC236}">
                <a16:creationId xmlns:a16="http://schemas.microsoft.com/office/drawing/2014/main" id="{4E559544-FDEE-42E0-B6CB-8B401E6A45BE}"/>
              </a:ext>
            </a:extLst>
          </p:cNvPr>
          <p:cNvSpPr/>
          <p:nvPr/>
        </p:nvSpPr>
        <p:spPr>
          <a:xfrm>
            <a:off x="8807596" y="2084416"/>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„xxx.“</a:t>
            </a:r>
            <a:endParaRPr lang="en-DE" sz="1200" dirty="0">
              <a:latin typeface="Abadi Extra Light" panose="020B0204020104020204" pitchFamily="34" charset="0"/>
            </a:endParaRPr>
          </a:p>
        </p:txBody>
      </p:sp>
      <p:sp>
        <p:nvSpPr>
          <p:cNvPr id="16" name="Ellipse 15">
            <a:extLst>
              <a:ext uri="{FF2B5EF4-FFF2-40B4-BE49-F238E27FC236}">
                <a16:creationId xmlns:a16="http://schemas.microsoft.com/office/drawing/2014/main" id="{C516E6BB-F38D-4C7D-8CB9-0534549B9031}"/>
              </a:ext>
            </a:extLst>
          </p:cNvPr>
          <p:cNvSpPr/>
          <p:nvPr/>
        </p:nvSpPr>
        <p:spPr>
          <a:xfrm>
            <a:off x="6274712" y="5135260"/>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17" name="Flussdiagramm: Prozess 16">
            <a:extLst>
              <a:ext uri="{FF2B5EF4-FFF2-40B4-BE49-F238E27FC236}">
                <a16:creationId xmlns:a16="http://schemas.microsoft.com/office/drawing/2014/main" id="{1E8A6D3A-03E4-41D3-AE11-2E1C67C29136}"/>
              </a:ext>
            </a:extLst>
          </p:cNvPr>
          <p:cNvSpPr/>
          <p:nvPr/>
        </p:nvSpPr>
        <p:spPr>
          <a:xfrm>
            <a:off x="5687389" y="6127522"/>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xx</a:t>
            </a:r>
            <a:endParaRPr lang="en-DE" dirty="0">
              <a:latin typeface="Abadi Extra Light" panose="020B0204020104020204" pitchFamily="34" charset="0"/>
            </a:endParaRPr>
          </a:p>
        </p:txBody>
      </p:sp>
      <p:sp>
        <p:nvSpPr>
          <p:cNvPr id="18" name="Halbbogen 17">
            <a:extLst>
              <a:ext uri="{FF2B5EF4-FFF2-40B4-BE49-F238E27FC236}">
                <a16:creationId xmlns:a16="http://schemas.microsoft.com/office/drawing/2014/main" id="{7C34E3DF-D64A-4B7C-965C-DCC1E0E31ED3}"/>
              </a:ext>
            </a:extLst>
          </p:cNvPr>
          <p:cNvSpPr/>
          <p:nvPr/>
        </p:nvSpPr>
        <p:spPr>
          <a:xfrm>
            <a:off x="6080243" y="5629713"/>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19" name="Sprechblase: rechteckig mit abgerundeten Ecken 18">
            <a:extLst>
              <a:ext uri="{FF2B5EF4-FFF2-40B4-BE49-F238E27FC236}">
                <a16:creationId xmlns:a16="http://schemas.microsoft.com/office/drawing/2014/main" id="{A16A1C8F-3D75-4749-80D6-CDD87215E051}"/>
              </a:ext>
            </a:extLst>
          </p:cNvPr>
          <p:cNvSpPr/>
          <p:nvPr/>
        </p:nvSpPr>
        <p:spPr>
          <a:xfrm>
            <a:off x="6899816" y="4439253"/>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„xxx.“</a:t>
            </a:r>
            <a:endParaRPr lang="en-DE" sz="1200" dirty="0">
              <a:latin typeface="Abadi Extra Light" panose="020B0204020104020204" pitchFamily="34" charset="0"/>
            </a:endParaRPr>
          </a:p>
        </p:txBody>
      </p:sp>
      <p:sp>
        <p:nvSpPr>
          <p:cNvPr id="20" name="Ellipse 19">
            <a:extLst>
              <a:ext uri="{FF2B5EF4-FFF2-40B4-BE49-F238E27FC236}">
                <a16:creationId xmlns:a16="http://schemas.microsoft.com/office/drawing/2014/main" id="{D693208E-32AF-43AA-97CF-A9BFCCCD96F2}"/>
              </a:ext>
            </a:extLst>
          </p:cNvPr>
          <p:cNvSpPr/>
          <p:nvPr/>
        </p:nvSpPr>
        <p:spPr>
          <a:xfrm>
            <a:off x="9095477" y="5135246"/>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21" name="Flussdiagramm: Prozess 20">
            <a:extLst>
              <a:ext uri="{FF2B5EF4-FFF2-40B4-BE49-F238E27FC236}">
                <a16:creationId xmlns:a16="http://schemas.microsoft.com/office/drawing/2014/main" id="{9E017D77-1902-41F1-9481-2D97B3B51675}"/>
              </a:ext>
            </a:extLst>
          </p:cNvPr>
          <p:cNvSpPr/>
          <p:nvPr/>
        </p:nvSpPr>
        <p:spPr>
          <a:xfrm>
            <a:off x="8508154" y="6127508"/>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xx</a:t>
            </a:r>
            <a:endParaRPr lang="en-DE" dirty="0">
              <a:latin typeface="Abadi Extra Light" panose="020B0204020104020204" pitchFamily="34" charset="0"/>
            </a:endParaRPr>
          </a:p>
        </p:txBody>
      </p:sp>
      <p:sp>
        <p:nvSpPr>
          <p:cNvPr id="22" name="Halbbogen 21">
            <a:extLst>
              <a:ext uri="{FF2B5EF4-FFF2-40B4-BE49-F238E27FC236}">
                <a16:creationId xmlns:a16="http://schemas.microsoft.com/office/drawing/2014/main" id="{B3F074D7-8435-4C67-AB37-A91F03EC3242}"/>
              </a:ext>
            </a:extLst>
          </p:cNvPr>
          <p:cNvSpPr/>
          <p:nvPr/>
        </p:nvSpPr>
        <p:spPr>
          <a:xfrm>
            <a:off x="8901008" y="5629699"/>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23" name="Sprechblase: rechteckig mit abgerundeten Ecken 22">
            <a:extLst>
              <a:ext uri="{FF2B5EF4-FFF2-40B4-BE49-F238E27FC236}">
                <a16:creationId xmlns:a16="http://schemas.microsoft.com/office/drawing/2014/main" id="{35E77F42-5F1A-4AAC-9E2F-0A0532B0BAEA}"/>
              </a:ext>
            </a:extLst>
          </p:cNvPr>
          <p:cNvSpPr/>
          <p:nvPr/>
        </p:nvSpPr>
        <p:spPr>
          <a:xfrm>
            <a:off x="9720581" y="4439239"/>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„xxx.“</a:t>
            </a:r>
            <a:endParaRPr lang="en-DE" sz="1200" dirty="0">
              <a:latin typeface="Abadi Extra Light" panose="020B0204020104020204" pitchFamily="34" charset="0"/>
            </a:endParaRPr>
          </a:p>
        </p:txBody>
      </p:sp>
      <p:sp>
        <p:nvSpPr>
          <p:cNvPr id="24" name="Ellipse 23">
            <a:extLst>
              <a:ext uri="{FF2B5EF4-FFF2-40B4-BE49-F238E27FC236}">
                <a16:creationId xmlns:a16="http://schemas.microsoft.com/office/drawing/2014/main" id="{501313B9-9C13-4070-983A-0FE5570A7AA2}"/>
              </a:ext>
            </a:extLst>
          </p:cNvPr>
          <p:cNvSpPr/>
          <p:nvPr/>
        </p:nvSpPr>
        <p:spPr>
          <a:xfrm>
            <a:off x="1351698" y="5104920"/>
            <a:ext cx="525462" cy="497809"/>
          </a:xfrm>
          <a:prstGeom prst="ellipse">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latin typeface="Abadi Extra Light" panose="020B0204020104020204" pitchFamily="34" charset="0"/>
            </a:endParaRPr>
          </a:p>
        </p:txBody>
      </p:sp>
      <p:sp>
        <p:nvSpPr>
          <p:cNvPr id="25" name="Flussdiagramm: Prozess 24">
            <a:extLst>
              <a:ext uri="{FF2B5EF4-FFF2-40B4-BE49-F238E27FC236}">
                <a16:creationId xmlns:a16="http://schemas.microsoft.com/office/drawing/2014/main" id="{CE6B8B8D-5D18-40E2-BD1D-1F9E10984060}"/>
              </a:ext>
            </a:extLst>
          </p:cNvPr>
          <p:cNvSpPr/>
          <p:nvPr/>
        </p:nvSpPr>
        <p:spPr>
          <a:xfrm>
            <a:off x="764375" y="6097182"/>
            <a:ext cx="1700107" cy="289080"/>
          </a:xfrm>
          <a:prstGeom prst="flowChartProcess">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Abadi Extra Light" panose="020B0204020104020204" pitchFamily="34" charset="0"/>
              </a:rPr>
              <a:t>xx</a:t>
            </a:r>
            <a:endParaRPr lang="en-DE" dirty="0">
              <a:latin typeface="Abadi Extra Light" panose="020B0204020104020204" pitchFamily="34" charset="0"/>
            </a:endParaRPr>
          </a:p>
        </p:txBody>
      </p:sp>
      <p:sp>
        <p:nvSpPr>
          <p:cNvPr id="26" name="Halbbogen 25">
            <a:extLst>
              <a:ext uri="{FF2B5EF4-FFF2-40B4-BE49-F238E27FC236}">
                <a16:creationId xmlns:a16="http://schemas.microsoft.com/office/drawing/2014/main" id="{FA5A93D4-35EC-4F2B-B005-139251D9327D}"/>
              </a:ext>
            </a:extLst>
          </p:cNvPr>
          <p:cNvSpPr/>
          <p:nvPr/>
        </p:nvSpPr>
        <p:spPr>
          <a:xfrm>
            <a:off x="1157229" y="5599373"/>
            <a:ext cx="914400" cy="914400"/>
          </a:xfrm>
          <a:prstGeom prst="blockArc">
            <a:avLst>
              <a:gd name="adj1" fmla="val 10800000"/>
              <a:gd name="adj2" fmla="val 0"/>
              <a:gd name="adj3" fmla="val 36852"/>
            </a:avLst>
          </a:prstGeom>
          <a:solidFill>
            <a:srgbClr val="3D8477"/>
          </a:solidFill>
          <a:ln>
            <a:solidFill>
              <a:srgbClr val="3D84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DE">
              <a:solidFill>
                <a:schemeClr val="tx1"/>
              </a:solidFill>
              <a:latin typeface="Abadi Extra Light" panose="020B0204020104020204" pitchFamily="34" charset="0"/>
            </a:endParaRPr>
          </a:p>
        </p:txBody>
      </p:sp>
      <p:sp>
        <p:nvSpPr>
          <p:cNvPr id="27" name="Sprechblase: rechteckig mit abgerundeten Ecken 26">
            <a:extLst>
              <a:ext uri="{FF2B5EF4-FFF2-40B4-BE49-F238E27FC236}">
                <a16:creationId xmlns:a16="http://schemas.microsoft.com/office/drawing/2014/main" id="{8B88F052-B4A2-4820-A944-B27D5B9EE2FF}"/>
              </a:ext>
            </a:extLst>
          </p:cNvPr>
          <p:cNvSpPr/>
          <p:nvPr/>
        </p:nvSpPr>
        <p:spPr>
          <a:xfrm>
            <a:off x="1976802" y="4408913"/>
            <a:ext cx="2002607" cy="914400"/>
          </a:xfrm>
          <a:prstGeom prst="wedgeRoundRectCallout">
            <a:avLst>
              <a:gd name="adj1" fmla="val -50935"/>
              <a:gd name="adj2" fmla="val 68426"/>
              <a:gd name="adj3" fmla="val 16667"/>
            </a:avLst>
          </a:prstGeom>
          <a:ln>
            <a:solidFill>
              <a:srgbClr val="3D847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atin typeface="Abadi Extra Light" panose="020B0204020104020204" pitchFamily="34" charset="0"/>
              </a:rPr>
              <a:t>„xxx.“</a:t>
            </a:r>
            <a:endParaRPr lang="en-DE" sz="1200" dirty="0">
              <a:latin typeface="Abadi Extra Light" panose="020B0204020104020204" pitchFamily="34" charset="0"/>
            </a:endParaRPr>
          </a:p>
        </p:txBody>
      </p:sp>
    </p:spTree>
    <p:extLst>
      <p:ext uri="{BB962C8B-B14F-4D97-AF65-F5344CB8AC3E}">
        <p14:creationId xmlns:p14="http://schemas.microsoft.com/office/powerpoint/2010/main" val="18237998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Words>
  <Application>Microsoft Office PowerPoint</Application>
  <PresentationFormat>Breitbild</PresentationFormat>
  <Paragraphs>31</Paragraphs>
  <Slides>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Abadi Extra Light</vt:lpstr>
      <vt:lpstr>Arial</vt:lpstr>
      <vt:lpstr>1_Office Theme</vt:lpstr>
      <vt:lpstr>Bonus Modul 5</vt:lpstr>
      <vt:lpstr>Bonusmodul 5: Inneres Team</vt:lpstr>
      <vt:lpstr>Bonusmodul 5: Inneres Team</vt:lpstr>
      <vt:lpstr>Gestalte dein inneres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Nadine Hehn</dc:creator>
  <cp:lastModifiedBy>Nadine Hehn</cp:lastModifiedBy>
  <cp:revision>1</cp:revision>
  <dcterms:created xsi:type="dcterms:W3CDTF">2022-04-11T15:43:36Z</dcterms:created>
  <dcterms:modified xsi:type="dcterms:W3CDTF">2022-05-20T07:04:08Z</dcterms:modified>
</cp:coreProperties>
</file>