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"/>
  </p:notesMasterIdLst>
  <p:sldIdLst>
    <p:sldId id="289" r:id="rId2"/>
    <p:sldId id="311" r:id="rId3"/>
    <p:sldId id="330" r:id="rId4"/>
    <p:sldId id="331" r:id="rId5"/>
    <p:sldId id="332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ne Hehn" initials="NH" lastIdx="1" clrIdx="0">
    <p:extLst>
      <p:ext uri="{19B8F6BF-5375-455C-9EA6-DF929625EA0E}">
        <p15:presenceInfo xmlns:p15="http://schemas.microsoft.com/office/powerpoint/2012/main" userId="9a34bfc7509ef598" providerId="Windows Live"/>
      </p:ext>
    </p:extLst>
  </p:cmAuthor>
  <p:cmAuthor id="2" name="Nadine" initials="N" lastIdx="1" clrIdx="1">
    <p:extLst>
      <p:ext uri="{19B8F6BF-5375-455C-9EA6-DF929625EA0E}">
        <p15:presenceInfo xmlns:p15="http://schemas.microsoft.com/office/powerpoint/2012/main" userId="f8c6475c227ae0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477"/>
    <a:srgbClr val="DBDBDB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820285-A412-4774-85BD-1B61AB7538DF}" v="7" dt="2022-05-27T14:34:37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44" autoAdjust="0"/>
    <p:restoredTop sz="95845" autoAdjust="0"/>
  </p:normalViewPr>
  <p:slideViewPr>
    <p:cSldViewPr snapToGrid="0">
      <p:cViewPr varScale="1">
        <p:scale>
          <a:sx n="100" d="100"/>
          <a:sy n="100" d="100"/>
        </p:scale>
        <p:origin x="1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ne Hehn" userId="f8c6475c227ae0e5" providerId="LiveId" clId="{A1820285-A412-4774-85BD-1B61AB7538DF}"/>
    <pc:docChg chg="undo custSel addSld delSld modSld sldOrd">
      <pc:chgData name="Nadine Hehn" userId="f8c6475c227ae0e5" providerId="LiveId" clId="{A1820285-A412-4774-85BD-1B61AB7538DF}" dt="2022-05-27T14:34:57.691" v="225" actId="20577"/>
      <pc:docMkLst>
        <pc:docMk/>
      </pc:docMkLst>
      <pc:sldChg chg="del">
        <pc:chgData name="Nadine Hehn" userId="f8c6475c227ae0e5" providerId="LiveId" clId="{A1820285-A412-4774-85BD-1B61AB7538DF}" dt="2022-05-27T14:30:46.336" v="42" actId="47"/>
        <pc:sldMkLst>
          <pc:docMk/>
          <pc:sldMk cId="306884890" sldId="274"/>
        </pc:sldMkLst>
      </pc:sldChg>
      <pc:sldChg chg="modSp mod">
        <pc:chgData name="Nadine Hehn" userId="f8c6475c227ae0e5" providerId="LiveId" clId="{A1820285-A412-4774-85BD-1B61AB7538DF}" dt="2022-05-27T14:30:23.362" v="23" actId="20577"/>
        <pc:sldMkLst>
          <pc:docMk/>
          <pc:sldMk cId="4263361112" sldId="289"/>
        </pc:sldMkLst>
        <pc:spChg chg="mod">
          <ac:chgData name="Nadine Hehn" userId="f8c6475c227ae0e5" providerId="LiveId" clId="{A1820285-A412-4774-85BD-1B61AB7538DF}" dt="2022-05-27T14:30:17.408" v="5" actId="20577"/>
          <ac:spMkLst>
            <pc:docMk/>
            <pc:sldMk cId="4263361112" sldId="289"/>
            <ac:spMk id="2" creationId="{F4FEB0CD-3B41-4EF9-A9E7-19F8E0BE889E}"/>
          </ac:spMkLst>
        </pc:spChg>
        <pc:spChg chg="mod">
          <ac:chgData name="Nadine Hehn" userId="f8c6475c227ae0e5" providerId="LiveId" clId="{A1820285-A412-4774-85BD-1B61AB7538DF}" dt="2022-05-27T14:30:23.362" v="23" actId="20577"/>
          <ac:spMkLst>
            <pc:docMk/>
            <pc:sldMk cId="4263361112" sldId="289"/>
            <ac:spMk id="3" creationId="{EBFAFBDF-FE55-4E11-96DC-7AEFBFB9EB15}"/>
          </ac:spMkLst>
        </pc:spChg>
      </pc:sldChg>
      <pc:sldChg chg="del">
        <pc:chgData name="Nadine Hehn" userId="f8c6475c227ae0e5" providerId="LiveId" clId="{A1820285-A412-4774-85BD-1B61AB7538DF}" dt="2022-05-27T14:30:34.817" v="32" actId="47"/>
        <pc:sldMkLst>
          <pc:docMk/>
          <pc:sldMk cId="3944511680" sldId="302"/>
        </pc:sldMkLst>
      </pc:sldChg>
      <pc:sldChg chg="del">
        <pc:chgData name="Nadine Hehn" userId="f8c6475c227ae0e5" providerId="LiveId" clId="{A1820285-A412-4774-85BD-1B61AB7538DF}" dt="2022-05-27T14:30:35.646" v="34" actId="47"/>
        <pc:sldMkLst>
          <pc:docMk/>
          <pc:sldMk cId="1819605213" sldId="304"/>
        </pc:sldMkLst>
      </pc:sldChg>
      <pc:sldChg chg="del">
        <pc:chgData name="Nadine Hehn" userId="f8c6475c227ae0e5" providerId="LiveId" clId="{A1820285-A412-4774-85BD-1B61AB7538DF}" dt="2022-05-27T14:30:38.417" v="37" actId="47"/>
        <pc:sldMkLst>
          <pc:docMk/>
          <pc:sldMk cId="2881973603" sldId="306"/>
        </pc:sldMkLst>
      </pc:sldChg>
      <pc:sldChg chg="del">
        <pc:chgData name="Nadine Hehn" userId="f8c6475c227ae0e5" providerId="LiveId" clId="{A1820285-A412-4774-85BD-1B61AB7538DF}" dt="2022-05-27T14:30:37.736" v="36" actId="47"/>
        <pc:sldMkLst>
          <pc:docMk/>
          <pc:sldMk cId="1561866896" sldId="307"/>
        </pc:sldMkLst>
      </pc:sldChg>
      <pc:sldChg chg="del">
        <pc:chgData name="Nadine Hehn" userId="f8c6475c227ae0e5" providerId="LiveId" clId="{A1820285-A412-4774-85BD-1B61AB7538DF}" dt="2022-05-27T14:30:29.467" v="29" actId="47"/>
        <pc:sldMkLst>
          <pc:docMk/>
          <pc:sldMk cId="1306603050" sldId="308"/>
        </pc:sldMkLst>
      </pc:sldChg>
      <pc:sldChg chg="add del">
        <pc:chgData name="Nadine Hehn" userId="f8c6475c227ae0e5" providerId="LiveId" clId="{A1820285-A412-4774-85BD-1B61AB7538DF}" dt="2022-05-27T14:30:41.475" v="39" actId="47"/>
        <pc:sldMkLst>
          <pc:docMk/>
          <pc:sldMk cId="1557673612" sldId="311"/>
        </pc:sldMkLst>
      </pc:sldChg>
      <pc:sldChg chg="del">
        <pc:chgData name="Nadine Hehn" userId="f8c6475c227ae0e5" providerId="LiveId" clId="{A1820285-A412-4774-85BD-1B61AB7538DF}" dt="2022-05-27T14:30:36.249" v="35" actId="47"/>
        <pc:sldMkLst>
          <pc:docMk/>
          <pc:sldMk cId="3826801016" sldId="313"/>
        </pc:sldMkLst>
      </pc:sldChg>
      <pc:sldChg chg="addSp delSp modSp mod ord">
        <pc:chgData name="Nadine Hehn" userId="f8c6475c227ae0e5" providerId="LiveId" clId="{A1820285-A412-4774-85BD-1B61AB7538DF}" dt="2022-05-27T14:34:10.233" v="192"/>
        <pc:sldMkLst>
          <pc:docMk/>
          <pc:sldMk cId="2563227878" sldId="330"/>
        </pc:sldMkLst>
        <pc:spChg chg="mod">
          <ac:chgData name="Nadine Hehn" userId="f8c6475c227ae0e5" providerId="LiveId" clId="{A1820285-A412-4774-85BD-1B61AB7538DF}" dt="2022-05-27T14:30:54.913" v="62" actId="20577"/>
          <ac:spMkLst>
            <pc:docMk/>
            <pc:sldMk cId="2563227878" sldId="330"/>
            <ac:spMk id="2" creationId="{9CE19C19-5A8D-440F-AAAC-C66A132F8B0B}"/>
          </ac:spMkLst>
        </pc:spChg>
        <pc:spChg chg="del">
          <ac:chgData name="Nadine Hehn" userId="f8c6475c227ae0e5" providerId="LiveId" clId="{A1820285-A412-4774-85BD-1B61AB7538DF}" dt="2022-05-27T14:31:15.121" v="63" actId="478"/>
          <ac:spMkLst>
            <pc:docMk/>
            <pc:sldMk cId="2563227878" sldId="330"/>
            <ac:spMk id="3" creationId="{407EA17F-E9D7-44CD-8E4F-C3C33AF1D3D1}"/>
          </ac:spMkLst>
        </pc:spChg>
        <pc:graphicFrameChg chg="add mod modGraphic">
          <ac:chgData name="Nadine Hehn" userId="f8c6475c227ae0e5" providerId="LiveId" clId="{A1820285-A412-4774-85BD-1B61AB7538DF}" dt="2022-05-27T14:34:03.968" v="190" actId="1076"/>
          <ac:graphicFrameMkLst>
            <pc:docMk/>
            <pc:sldMk cId="2563227878" sldId="330"/>
            <ac:graphicFrameMk id="4" creationId="{DEC5D9BE-D4EB-F711-830B-DDB603AAE10D}"/>
          </ac:graphicFrameMkLst>
        </pc:graphicFrameChg>
        <pc:graphicFrameChg chg="add del mod">
          <ac:chgData name="Nadine Hehn" userId="f8c6475c227ae0e5" providerId="LiveId" clId="{A1820285-A412-4774-85BD-1B61AB7538DF}" dt="2022-05-27T14:34:10.233" v="192"/>
          <ac:graphicFrameMkLst>
            <pc:docMk/>
            <pc:sldMk cId="2563227878" sldId="330"/>
            <ac:graphicFrameMk id="5" creationId="{AC09F397-7884-1AB0-FB17-D06F838392C8}"/>
          </ac:graphicFrameMkLst>
        </pc:graphicFrameChg>
      </pc:sldChg>
      <pc:sldChg chg="modSp add mod">
        <pc:chgData name="Nadine Hehn" userId="f8c6475c227ae0e5" providerId="LiveId" clId="{A1820285-A412-4774-85BD-1B61AB7538DF}" dt="2022-05-27T14:34:33.539" v="204" actId="20577"/>
        <pc:sldMkLst>
          <pc:docMk/>
          <pc:sldMk cId="1543948908" sldId="331"/>
        </pc:sldMkLst>
        <pc:graphicFrameChg chg="modGraphic">
          <ac:chgData name="Nadine Hehn" userId="f8c6475c227ae0e5" providerId="LiveId" clId="{A1820285-A412-4774-85BD-1B61AB7538DF}" dt="2022-05-27T14:34:33.539" v="204" actId="20577"/>
          <ac:graphicFrameMkLst>
            <pc:docMk/>
            <pc:sldMk cId="1543948908" sldId="331"/>
            <ac:graphicFrameMk id="4" creationId="{DEC5D9BE-D4EB-F711-830B-DDB603AAE10D}"/>
          </ac:graphicFrameMkLst>
        </pc:graphicFrameChg>
      </pc:sldChg>
      <pc:sldChg chg="modSp add mod">
        <pc:chgData name="Nadine Hehn" userId="f8c6475c227ae0e5" providerId="LiveId" clId="{A1820285-A412-4774-85BD-1B61AB7538DF}" dt="2022-05-27T14:34:57.691" v="225" actId="20577"/>
        <pc:sldMkLst>
          <pc:docMk/>
          <pc:sldMk cId="3827747495" sldId="332"/>
        </pc:sldMkLst>
        <pc:graphicFrameChg chg="modGraphic">
          <ac:chgData name="Nadine Hehn" userId="f8c6475c227ae0e5" providerId="LiveId" clId="{A1820285-A412-4774-85BD-1B61AB7538DF}" dt="2022-05-27T14:34:57.691" v="225" actId="20577"/>
          <ac:graphicFrameMkLst>
            <pc:docMk/>
            <pc:sldMk cId="3827747495" sldId="332"/>
            <ac:graphicFrameMk id="4" creationId="{DEC5D9BE-D4EB-F711-830B-DDB603AAE10D}"/>
          </ac:graphicFrameMkLst>
        </pc:graphicFrameChg>
      </pc:sldChg>
      <pc:sldChg chg="del">
        <pc:chgData name="Nadine Hehn" userId="f8c6475c227ae0e5" providerId="LiveId" clId="{A1820285-A412-4774-85BD-1B61AB7538DF}" dt="2022-05-27T14:30:28.764" v="24" actId="47"/>
        <pc:sldMkLst>
          <pc:docMk/>
          <pc:sldMk cId="1592210184" sldId="338"/>
        </pc:sldMkLst>
      </pc:sldChg>
      <pc:sldChg chg="del">
        <pc:chgData name="Nadine Hehn" userId="f8c6475c227ae0e5" providerId="LiveId" clId="{A1820285-A412-4774-85BD-1B61AB7538DF}" dt="2022-05-27T14:30:29.274" v="25" actId="47"/>
        <pc:sldMkLst>
          <pc:docMk/>
          <pc:sldMk cId="827876601" sldId="339"/>
        </pc:sldMkLst>
      </pc:sldChg>
      <pc:sldChg chg="del">
        <pc:chgData name="Nadine Hehn" userId="f8c6475c227ae0e5" providerId="LiveId" clId="{A1820285-A412-4774-85BD-1B61AB7538DF}" dt="2022-05-27T14:30:29.395" v="26" actId="47"/>
        <pc:sldMkLst>
          <pc:docMk/>
          <pc:sldMk cId="3319093028" sldId="340"/>
        </pc:sldMkLst>
      </pc:sldChg>
      <pc:sldChg chg="del">
        <pc:chgData name="Nadine Hehn" userId="f8c6475c227ae0e5" providerId="LiveId" clId="{A1820285-A412-4774-85BD-1B61AB7538DF}" dt="2022-05-27T14:30:29.415" v="27" actId="47"/>
        <pc:sldMkLst>
          <pc:docMk/>
          <pc:sldMk cId="4187464055" sldId="341"/>
        </pc:sldMkLst>
      </pc:sldChg>
      <pc:sldChg chg="del">
        <pc:chgData name="Nadine Hehn" userId="f8c6475c227ae0e5" providerId="LiveId" clId="{A1820285-A412-4774-85BD-1B61AB7538DF}" dt="2022-05-27T14:30:29.433" v="28" actId="47"/>
        <pc:sldMkLst>
          <pc:docMk/>
          <pc:sldMk cId="607994050" sldId="342"/>
        </pc:sldMkLst>
      </pc:sldChg>
      <pc:sldChg chg="del">
        <pc:chgData name="Nadine Hehn" userId="f8c6475c227ae0e5" providerId="LiveId" clId="{A1820285-A412-4774-85BD-1B61AB7538DF}" dt="2022-05-27T14:30:29.521" v="30" actId="47"/>
        <pc:sldMkLst>
          <pc:docMk/>
          <pc:sldMk cId="360997539" sldId="343"/>
        </pc:sldMkLst>
      </pc:sldChg>
      <pc:sldChg chg="del">
        <pc:chgData name="Nadine Hehn" userId="f8c6475c227ae0e5" providerId="LiveId" clId="{A1820285-A412-4774-85BD-1B61AB7538DF}" dt="2022-05-27T14:30:30.142" v="31" actId="47"/>
        <pc:sldMkLst>
          <pc:docMk/>
          <pc:sldMk cId="3305952584" sldId="344"/>
        </pc:sldMkLst>
      </pc:sldChg>
      <pc:sldChg chg="del">
        <pc:chgData name="Nadine Hehn" userId="f8c6475c227ae0e5" providerId="LiveId" clId="{A1820285-A412-4774-85BD-1B61AB7538DF}" dt="2022-05-27T14:30:35.257" v="33" actId="47"/>
        <pc:sldMkLst>
          <pc:docMk/>
          <pc:sldMk cId="2692818843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F36DB-B16F-4965-ADBD-AFB914AF02A9}" type="datetimeFigureOut">
              <a:rPr lang="de-DE" smtClean="0"/>
              <a:t>27.05.2022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39746-7170-4AE4-8D77-6D7B7B7EF3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9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46780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02875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C42979-C3F4-4877-8289-FD6C3139D1A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840000" y="6258560"/>
            <a:ext cx="105120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1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9780" y="1188720"/>
            <a:ext cx="8092440" cy="41719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C42979-C3F4-4877-8289-FD6C3139D1A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3216000" y="1767840"/>
            <a:ext cx="57600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6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C42979-C3F4-4877-8289-FD6C3139D1A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840000" y="6258560"/>
            <a:ext cx="105120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95B1E792-472E-4AD7-BB7A-234CE9A46F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48" y="272439"/>
            <a:ext cx="2313904" cy="6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EB0CD-3B41-4EF9-A9E7-19F8E0BE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780" y="2388042"/>
            <a:ext cx="8092440" cy="417196"/>
          </a:xfrm>
        </p:spPr>
        <p:txBody>
          <a:bodyPr/>
          <a:lstStyle/>
          <a:p>
            <a:r>
              <a:rPr lang="de-DE" dirty="0">
                <a:latin typeface="Abadi Extra Light" panose="020B0204020104020204" pitchFamily="34" charset="0"/>
              </a:rPr>
              <a:t>Bonus Modul 6</a:t>
            </a:r>
            <a:endParaRPr lang="en-DE" dirty="0">
              <a:latin typeface="Abadi Extra Light" panose="020B0204020104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BFAFBDF-FE55-4E11-96DC-7AEFBFB9EB15}"/>
              </a:ext>
            </a:extLst>
          </p:cNvPr>
          <p:cNvSpPr/>
          <p:nvPr/>
        </p:nvSpPr>
        <p:spPr>
          <a:xfrm>
            <a:off x="1878495" y="3370878"/>
            <a:ext cx="8435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latin typeface="Abadi Extra Light" panose="020B0204020104020204" pitchFamily="34" charset="0"/>
              </a:rPr>
              <a:t>Dein Erfolgstagebuch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609012-E56D-4833-8CC5-0FB063CF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353359" y="5123392"/>
            <a:ext cx="1485280" cy="3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2DFD1-AE51-479F-9BBD-6AACCE2C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badi Extra Light" panose="020B0204020104020204" pitchFamily="34" charset="0"/>
              </a:rPr>
              <a:t>Dein Erfolgstagebuch</a:t>
            </a:r>
            <a:endParaRPr lang="en-DE" dirty="0">
              <a:latin typeface="Abadi Extra Light" panose="020B02040201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D8CD50-5EA2-4ED9-BDC3-7BF2BAA58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" t="8322" r="15626" b="9564"/>
          <a:stretch/>
        </p:blipFill>
        <p:spPr>
          <a:xfrm>
            <a:off x="1079405" y="2467505"/>
            <a:ext cx="1793308" cy="238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C035B8B-8977-4113-AC2A-EF9513310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2"/>
          <a:stretch/>
        </p:blipFill>
        <p:spPr>
          <a:xfrm>
            <a:off x="3077362" y="1959428"/>
            <a:ext cx="3405732" cy="415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11C6F3F-0B3F-4F1B-A17D-F0FB05156FF9}"/>
              </a:ext>
            </a:extLst>
          </p:cNvPr>
          <p:cNvSpPr txBox="1"/>
          <p:nvPr/>
        </p:nvSpPr>
        <p:spPr>
          <a:xfrm>
            <a:off x="6998942" y="2142908"/>
            <a:ext cx="44482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badi Extra Light" panose="020B0204020104020204" pitchFamily="34" charset="0"/>
              </a:rPr>
              <a:t>Führe dein eigenes Erfolgstagebuch und prüfe regelmäßig, welche Stärken und Leistungen deinem Umfeld schon bekannt sind, welche du aber vielleicht auch noch verkaufen musst!</a:t>
            </a:r>
          </a:p>
          <a:p>
            <a:endParaRPr lang="de-DE" sz="1600" dirty="0">
              <a:latin typeface="Abadi Extra Light" panose="020B0204020104020204" pitchFamily="34" charset="0"/>
            </a:endParaRPr>
          </a:p>
          <a:p>
            <a:r>
              <a:rPr lang="de-DE" sz="1600" dirty="0">
                <a:latin typeface="Abadi Extra Light" panose="020B0204020104020204" pitchFamily="34" charset="0"/>
              </a:rPr>
              <a:t>Update: 1x pro Monat</a:t>
            </a:r>
          </a:p>
          <a:p>
            <a:r>
              <a:rPr lang="de-DE" sz="1600" dirty="0">
                <a:latin typeface="Abadi Extra Light" panose="020B0204020104020204" pitchFamily="34" charset="0"/>
              </a:rPr>
              <a:t>Inhalt:</a:t>
            </a:r>
          </a:p>
          <a:p>
            <a:endParaRPr lang="de-DE" sz="1600" dirty="0">
              <a:latin typeface="Abadi Extra Light" panose="020B0204020104020204" pitchFamily="34" charset="0"/>
            </a:endParaRPr>
          </a:p>
          <a:p>
            <a:pPr marL="342900" indent="-342900">
              <a:buAutoNum type="arabicPeriod"/>
            </a:pPr>
            <a:r>
              <a:rPr lang="de-DE" sz="1600" dirty="0">
                <a:latin typeface="Abadi Extra Light" panose="020B0204020104020204" pitchFamily="34" charset="0"/>
              </a:rPr>
              <a:t>Leistungen │ Ergebnisse │ Erfolge</a:t>
            </a:r>
          </a:p>
          <a:p>
            <a:pPr marL="342900" indent="-342900">
              <a:buAutoNum type="arabicPeriod"/>
            </a:pPr>
            <a:r>
              <a:rPr lang="de-DE" sz="1600" dirty="0">
                <a:latin typeface="Abadi Extra Light" panose="020B0204020104020204" pitchFamily="34" charset="0"/>
              </a:rPr>
              <a:t>USP für Chef │ Arbeitgeber │ Kunde</a:t>
            </a:r>
          </a:p>
          <a:p>
            <a:pPr marL="342900" indent="-342900">
              <a:buAutoNum type="arabicPeriod"/>
            </a:pPr>
            <a:r>
              <a:rPr lang="de-DE" sz="1600" dirty="0">
                <a:latin typeface="Abadi Extra Light" panose="020B0204020104020204" pitchFamily="34" charset="0"/>
              </a:rPr>
              <a:t>Check ob bekannt</a:t>
            </a:r>
          </a:p>
          <a:p>
            <a:pPr marL="342900" indent="-342900">
              <a:buAutoNum type="arabicPeriod"/>
            </a:pPr>
            <a:endParaRPr lang="de-DE" sz="1600" dirty="0">
              <a:latin typeface="Abadi Extra Light" panose="020B0204020104020204" pitchFamily="34" charset="0"/>
            </a:endParaRPr>
          </a:p>
          <a:p>
            <a:r>
              <a:rPr lang="de-DE" sz="1600" dirty="0">
                <a:latin typeface="Abadi Extra Light" panose="020B0204020104020204" pitchFamily="34" charset="0"/>
              </a:rPr>
              <a:t>Nutze diese Inhalte für deine Positionierung und z.B. in deinem nächsten Gehalts- oder Bewerbungsgespräch.</a:t>
            </a:r>
            <a:endParaRPr lang="en-DE" sz="16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7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19C19-5A8D-440F-AAAC-C66A132F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65" y="1207770"/>
            <a:ext cx="9043670" cy="417196"/>
          </a:xfrm>
        </p:spPr>
        <p:txBody>
          <a:bodyPr/>
          <a:lstStyle/>
          <a:p>
            <a:r>
              <a:rPr lang="de-DE" dirty="0">
                <a:latin typeface="Abadi Extra Light" panose="020B0204020104020204" pitchFamily="34" charset="0"/>
              </a:rPr>
              <a:t>Dein Erfolgstagebuch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DEC5D9BE-D4EB-F711-830B-DDB603AAE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878163"/>
              </p:ext>
            </p:extLst>
          </p:nvPr>
        </p:nvGraphicFramePr>
        <p:xfrm>
          <a:off x="981463" y="2021354"/>
          <a:ext cx="1022907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99">
                  <a:extLst>
                    <a:ext uri="{9D8B030D-6E8A-4147-A177-3AD203B41FA5}">
                      <a16:colId xmlns:a16="http://schemas.microsoft.com/office/drawing/2014/main" val="996695343"/>
                    </a:ext>
                  </a:extLst>
                </a:gridCol>
                <a:gridCol w="5366086">
                  <a:extLst>
                    <a:ext uri="{9D8B030D-6E8A-4147-A177-3AD203B41FA5}">
                      <a16:colId xmlns:a16="http://schemas.microsoft.com/office/drawing/2014/main" val="352606038"/>
                    </a:ext>
                  </a:extLst>
                </a:gridCol>
                <a:gridCol w="2490978">
                  <a:extLst>
                    <a:ext uri="{9D8B030D-6E8A-4147-A177-3AD203B41FA5}">
                      <a16:colId xmlns:a16="http://schemas.microsoft.com/office/drawing/2014/main" val="3666894414"/>
                    </a:ext>
                  </a:extLst>
                </a:gridCol>
                <a:gridCol w="1956211">
                  <a:extLst>
                    <a:ext uri="{9D8B030D-6E8A-4147-A177-3AD203B41FA5}">
                      <a16:colId xmlns:a16="http://schemas.microsoft.com/office/drawing/2014/main" val="1454626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Leistung | Ergebnis | Erfolg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Vorteil für deinen Vorgesetzen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Bereits sichtbar – ja/ nein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05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8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9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3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2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4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167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5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17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6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081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7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1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8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3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9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934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10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79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22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19C19-5A8D-440F-AAAC-C66A132F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65" y="1207770"/>
            <a:ext cx="9043670" cy="417196"/>
          </a:xfrm>
        </p:spPr>
        <p:txBody>
          <a:bodyPr/>
          <a:lstStyle/>
          <a:p>
            <a:r>
              <a:rPr lang="de-DE" dirty="0">
                <a:latin typeface="Abadi Extra Light" panose="020B0204020104020204" pitchFamily="34" charset="0"/>
              </a:rPr>
              <a:t>Dein Erfolgstagebuch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DEC5D9BE-D4EB-F711-830B-DDB603AAE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904180"/>
              </p:ext>
            </p:extLst>
          </p:nvPr>
        </p:nvGraphicFramePr>
        <p:xfrm>
          <a:off x="981463" y="2021354"/>
          <a:ext cx="1022907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99">
                  <a:extLst>
                    <a:ext uri="{9D8B030D-6E8A-4147-A177-3AD203B41FA5}">
                      <a16:colId xmlns:a16="http://schemas.microsoft.com/office/drawing/2014/main" val="996695343"/>
                    </a:ext>
                  </a:extLst>
                </a:gridCol>
                <a:gridCol w="5366086">
                  <a:extLst>
                    <a:ext uri="{9D8B030D-6E8A-4147-A177-3AD203B41FA5}">
                      <a16:colId xmlns:a16="http://schemas.microsoft.com/office/drawing/2014/main" val="352606038"/>
                    </a:ext>
                  </a:extLst>
                </a:gridCol>
                <a:gridCol w="2490978">
                  <a:extLst>
                    <a:ext uri="{9D8B030D-6E8A-4147-A177-3AD203B41FA5}">
                      <a16:colId xmlns:a16="http://schemas.microsoft.com/office/drawing/2014/main" val="3666894414"/>
                    </a:ext>
                  </a:extLst>
                </a:gridCol>
                <a:gridCol w="1956211">
                  <a:extLst>
                    <a:ext uri="{9D8B030D-6E8A-4147-A177-3AD203B41FA5}">
                      <a16:colId xmlns:a16="http://schemas.microsoft.com/office/drawing/2014/main" val="1454626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Leistung | Ergebnis | Erfolg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Vorteil für deinen Vorgesetzen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Bereits sichtbar – ja/ nein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05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11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8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12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9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13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2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14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167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15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17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16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081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17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1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18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3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19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934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20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79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94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19C19-5A8D-440F-AAAC-C66A132F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65" y="1207770"/>
            <a:ext cx="9043670" cy="417196"/>
          </a:xfrm>
        </p:spPr>
        <p:txBody>
          <a:bodyPr/>
          <a:lstStyle/>
          <a:p>
            <a:r>
              <a:rPr lang="de-DE" dirty="0">
                <a:latin typeface="Abadi Extra Light" panose="020B0204020104020204" pitchFamily="34" charset="0"/>
              </a:rPr>
              <a:t>Dein Erfolgstagebuch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DEC5D9BE-D4EB-F711-830B-DDB603AAE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59715"/>
              </p:ext>
            </p:extLst>
          </p:nvPr>
        </p:nvGraphicFramePr>
        <p:xfrm>
          <a:off x="981463" y="2021354"/>
          <a:ext cx="1022907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99">
                  <a:extLst>
                    <a:ext uri="{9D8B030D-6E8A-4147-A177-3AD203B41FA5}">
                      <a16:colId xmlns:a16="http://schemas.microsoft.com/office/drawing/2014/main" val="996695343"/>
                    </a:ext>
                  </a:extLst>
                </a:gridCol>
                <a:gridCol w="5366086">
                  <a:extLst>
                    <a:ext uri="{9D8B030D-6E8A-4147-A177-3AD203B41FA5}">
                      <a16:colId xmlns:a16="http://schemas.microsoft.com/office/drawing/2014/main" val="352606038"/>
                    </a:ext>
                  </a:extLst>
                </a:gridCol>
                <a:gridCol w="2490978">
                  <a:extLst>
                    <a:ext uri="{9D8B030D-6E8A-4147-A177-3AD203B41FA5}">
                      <a16:colId xmlns:a16="http://schemas.microsoft.com/office/drawing/2014/main" val="3666894414"/>
                    </a:ext>
                  </a:extLst>
                </a:gridCol>
                <a:gridCol w="1956211">
                  <a:extLst>
                    <a:ext uri="{9D8B030D-6E8A-4147-A177-3AD203B41FA5}">
                      <a16:colId xmlns:a16="http://schemas.microsoft.com/office/drawing/2014/main" val="1454626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Leistung | Ergebnis | Erfolg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Vorteil für deinen Vorgesetzen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Bereits sichtbar – ja/ nein</a:t>
                      </a:r>
                      <a:endParaRPr lang="en-DE" sz="1400" b="1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05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21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8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22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9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23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2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24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167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25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17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26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081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27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1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28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3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29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934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  <a:latin typeface="Abadi Extra Light" panose="020B0204020104020204" pitchFamily="34" charset="0"/>
                        </a:rPr>
                        <a:t>30</a:t>
                      </a:r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1400" dirty="0">
                        <a:solidFill>
                          <a:schemeClr val="tx1"/>
                        </a:solidFill>
                        <a:latin typeface="Abadi Extra Light" panose="020B02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79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747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Breitbild</PresentationFormat>
  <Paragraphs>55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Abadi Extra Light</vt:lpstr>
      <vt:lpstr>Arial</vt:lpstr>
      <vt:lpstr>Calibri</vt:lpstr>
      <vt:lpstr>Office Theme</vt:lpstr>
      <vt:lpstr>Bonus Modul 6</vt:lpstr>
      <vt:lpstr>Dein Erfolgstagebuch</vt:lpstr>
      <vt:lpstr>Dein Erfolgstagebuch</vt:lpstr>
      <vt:lpstr>Dein Erfolgstagebuch</vt:lpstr>
      <vt:lpstr>Dein Erfolgstagebuch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ist Self-Selling überhaupt?</dc:title>
  <dc:creator>Nadine</dc:creator>
  <cp:lastModifiedBy>Nadine Hehn</cp:lastModifiedBy>
  <cp:revision>7</cp:revision>
  <dcterms:created xsi:type="dcterms:W3CDTF">2020-04-17T16:22:56Z</dcterms:created>
  <dcterms:modified xsi:type="dcterms:W3CDTF">2022-05-27T14:35:02Z</dcterms:modified>
</cp:coreProperties>
</file>