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89" r:id="rId2"/>
    <p:sldId id="281" r:id="rId3"/>
    <p:sldId id="290" r:id="rId4"/>
    <p:sldId id="305" r:id="rId5"/>
    <p:sldId id="296" r:id="rId6"/>
    <p:sldId id="283" r:id="rId7"/>
    <p:sldId id="297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dine Hehn" initials="NH" lastIdx="1" clrIdx="0">
    <p:extLst>
      <p:ext uri="{19B8F6BF-5375-455C-9EA6-DF929625EA0E}">
        <p15:presenceInfo xmlns:p15="http://schemas.microsoft.com/office/powerpoint/2012/main" userId="9a34bfc7509ef598" providerId="Windows Live"/>
      </p:ext>
    </p:extLst>
  </p:cmAuthor>
  <p:cmAuthor id="2" name="Nadine" initials="N" lastIdx="1" clrIdx="1">
    <p:extLst>
      <p:ext uri="{19B8F6BF-5375-455C-9EA6-DF929625EA0E}">
        <p15:presenceInfo xmlns:p15="http://schemas.microsoft.com/office/powerpoint/2012/main" userId="f8c6475c227ae0e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8477"/>
    <a:srgbClr val="3C7F7B"/>
    <a:srgbClr val="B43232"/>
    <a:srgbClr val="4B573E"/>
    <a:srgbClr val="DBDBDB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44" autoAdjust="0"/>
    <p:restoredTop sz="95845" autoAdjust="0"/>
  </p:normalViewPr>
  <p:slideViewPr>
    <p:cSldViewPr snapToGrid="0">
      <p:cViewPr varScale="1">
        <p:scale>
          <a:sx n="94" d="100"/>
          <a:sy n="94" d="100"/>
        </p:scale>
        <p:origin x="30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ine Hehn" userId="f8c6475c227ae0e5" providerId="LiveId" clId="{38C35526-29A0-4AF5-AE3C-56C6776B24A4}"/>
    <pc:docChg chg="undo custSel delSld modSld">
      <pc:chgData name="Nadine Hehn" userId="f8c6475c227ae0e5" providerId="LiveId" clId="{38C35526-29A0-4AF5-AE3C-56C6776B24A4}" dt="2022-06-10T09:17:55.572" v="59" actId="47"/>
      <pc:docMkLst>
        <pc:docMk/>
      </pc:docMkLst>
      <pc:sldChg chg="del">
        <pc:chgData name="Nadine Hehn" userId="f8c6475c227ae0e5" providerId="LiveId" clId="{38C35526-29A0-4AF5-AE3C-56C6776B24A4}" dt="2022-06-10T09:17:55.572" v="59" actId="47"/>
        <pc:sldMkLst>
          <pc:docMk/>
          <pc:sldMk cId="306884890" sldId="274"/>
        </pc:sldMkLst>
      </pc:sldChg>
      <pc:sldChg chg="modSp mod">
        <pc:chgData name="Nadine Hehn" userId="f8c6475c227ae0e5" providerId="LiveId" clId="{38C35526-29A0-4AF5-AE3C-56C6776B24A4}" dt="2022-06-10T09:17:33.843" v="56" actId="1036"/>
        <pc:sldMkLst>
          <pc:docMk/>
          <pc:sldMk cId="4263361112" sldId="289"/>
        </pc:sldMkLst>
        <pc:spChg chg="mod">
          <ac:chgData name="Nadine Hehn" userId="f8c6475c227ae0e5" providerId="LiveId" clId="{38C35526-29A0-4AF5-AE3C-56C6776B24A4}" dt="2022-06-10T09:17:15.791" v="5" actId="20577"/>
          <ac:spMkLst>
            <pc:docMk/>
            <pc:sldMk cId="4263361112" sldId="289"/>
            <ac:spMk id="2" creationId="{F4FEB0CD-3B41-4EF9-A9E7-19F8E0BE889E}"/>
          </ac:spMkLst>
        </pc:spChg>
        <pc:spChg chg="mod">
          <ac:chgData name="Nadine Hehn" userId="f8c6475c227ae0e5" providerId="LiveId" clId="{38C35526-29A0-4AF5-AE3C-56C6776B24A4}" dt="2022-06-10T09:17:30.340" v="34" actId="1076"/>
          <ac:spMkLst>
            <pc:docMk/>
            <pc:sldMk cId="4263361112" sldId="289"/>
            <ac:spMk id="3" creationId="{EBFAFBDF-FE55-4E11-96DC-7AEFBFB9EB15}"/>
          </ac:spMkLst>
        </pc:spChg>
        <pc:picChg chg="mod">
          <ac:chgData name="Nadine Hehn" userId="f8c6475c227ae0e5" providerId="LiveId" clId="{38C35526-29A0-4AF5-AE3C-56C6776B24A4}" dt="2022-06-10T09:17:33.843" v="56" actId="1036"/>
          <ac:picMkLst>
            <pc:docMk/>
            <pc:sldMk cId="4263361112" sldId="289"/>
            <ac:picMk id="6" creationId="{7A609012-E56D-4833-8CC5-0FB063CFB3AA}"/>
          </ac:picMkLst>
        </pc:picChg>
      </pc:sldChg>
      <pc:sldChg chg="del">
        <pc:chgData name="Nadine Hehn" userId="f8c6475c227ae0e5" providerId="LiveId" clId="{38C35526-29A0-4AF5-AE3C-56C6776B24A4}" dt="2022-06-10T09:17:42.030" v="58" actId="47"/>
        <pc:sldMkLst>
          <pc:docMk/>
          <pc:sldMk cId="2754192390" sldId="295"/>
        </pc:sldMkLst>
      </pc:sldChg>
      <pc:sldChg chg="del">
        <pc:chgData name="Nadine Hehn" userId="f8c6475c227ae0e5" providerId="LiveId" clId="{38C35526-29A0-4AF5-AE3C-56C6776B24A4}" dt="2022-06-10T09:17:42.030" v="58" actId="47"/>
        <pc:sldMkLst>
          <pc:docMk/>
          <pc:sldMk cId="748883286" sldId="328"/>
        </pc:sldMkLst>
      </pc:sldChg>
      <pc:sldChg chg="del">
        <pc:chgData name="Nadine Hehn" userId="f8c6475c227ae0e5" providerId="LiveId" clId="{38C35526-29A0-4AF5-AE3C-56C6776B24A4}" dt="2022-06-10T09:17:36.011" v="57" actId="47"/>
        <pc:sldMkLst>
          <pc:docMk/>
          <pc:sldMk cId="2563227878" sldId="330"/>
        </pc:sldMkLst>
      </pc:sldChg>
      <pc:sldChg chg="del">
        <pc:chgData name="Nadine Hehn" userId="f8c6475c227ae0e5" providerId="LiveId" clId="{38C35526-29A0-4AF5-AE3C-56C6776B24A4}" dt="2022-06-10T09:17:42.030" v="58" actId="47"/>
        <pc:sldMkLst>
          <pc:docMk/>
          <pc:sldMk cId="4191799885" sldId="331"/>
        </pc:sldMkLst>
      </pc:sldChg>
      <pc:sldChg chg="del">
        <pc:chgData name="Nadine Hehn" userId="f8c6475c227ae0e5" providerId="LiveId" clId="{38C35526-29A0-4AF5-AE3C-56C6776B24A4}" dt="2022-06-10T09:17:42.030" v="58" actId="47"/>
        <pc:sldMkLst>
          <pc:docMk/>
          <pc:sldMk cId="238587986" sldId="332"/>
        </pc:sldMkLst>
      </pc:sldChg>
      <pc:sldChg chg="del">
        <pc:chgData name="Nadine Hehn" userId="f8c6475c227ae0e5" providerId="LiveId" clId="{38C35526-29A0-4AF5-AE3C-56C6776B24A4}" dt="2022-06-10T09:17:42.030" v="58" actId="47"/>
        <pc:sldMkLst>
          <pc:docMk/>
          <pc:sldMk cId="2900029552" sldId="333"/>
        </pc:sldMkLst>
      </pc:sldChg>
      <pc:sldChg chg="del">
        <pc:chgData name="Nadine Hehn" userId="f8c6475c227ae0e5" providerId="LiveId" clId="{38C35526-29A0-4AF5-AE3C-56C6776B24A4}" dt="2022-06-10T09:17:42.030" v="58" actId="47"/>
        <pc:sldMkLst>
          <pc:docMk/>
          <pc:sldMk cId="2152396300" sldId="334"/>
        </pc:sldMkLst>
      </pc:sldChg>
      <pc:sldChg chg="del">
        <pc:chgData name="Nadine Hehn" userId="f8c6475c227ae0e5" providerId="LiveId" clId="{38C35526-29A0-4AF5-AE3C-56C6776B24A4}" dt="2022-06-10T09:17:42.030" v="58" actId="47"/>
        <pc:sldMkLst>
          <pc:docMk/>
          <pc:sldMk cId="3473650759" sldId="335"/>
        </pc:sldMkLst>
      </pc:sldChg>
      <pc:sldChg chg="del">
        <pc:chgData name="Nadine Hehn" userId="f8c6475c227ae0e5" providerId="LiveId" clId="{38C35526-29A0-4AF5-AE3C-56C6776B24A4}" dt="2022-06-10T09:17:42.030" v="58" actId="47"/>
        <pc:sldMkLst>
          <pc:docMk/>
          <pc:sldMk cId="3220846976" sldId="336"/>
        </pc:sldMkLst>
      </pc:sldChg>
      <pc:sldChg chg="del">
        <pc:chgData name="Nadine Hehn" userId="f8c6475c227ae0e5" providerId="LiveId" clId="{38C35526-29A0-4AF5-AE3C-56C6776B24A4}" dt="2022-06-10T09:17:42.030" v="58" actId="47"/>
        <pc:sldMkLst>
          <pc:docMk/>
          <pc:sldMk cId="4249282650" sldId="33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F36DB-B16F-4965-ADBD-AFB914AF02A9}" type="datetimeFigureOut">
              <a:rPr lang="de-DE" smtClean="0"/>
              <a:t>10.06.2022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39746-7170-4AE4-8D77-6D7B7B7EF3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69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Wie bist du damit zurechtgekommen?</a:t>
            </a:r>
          </a:p>
          <a:p>
            <a:r>
              <a:rPr lang="de-DE" dirty="0"/>
              <a:t>Wo siehst du dich?</a:t>
            </a:r>
          </a:p>
          <a:p>
            <a:r>
              <a:rPr lang="de-DE" dirty="0"/>
              <a:t>Generiere deinen Flugzeugmoment! </a:t>
            </a:r>
            <a:r>
              <a:rPr lang="de-DE" dirty="0">
                <a:sym typeface="Wingdings" panose="05000000000000000000" pitchFamily="2" charset="2"/>
              </a:rPr>
              <a:t> Vision </a:t>
            </a:r>
            <a:r>
              <a:rPr lang="de-DE" dirty="0" err="1">
                <a:sym typeface="Wingdings" panose="05000000000000000000" pitchFamily="2" charset="2"/>
              </a:rPr>
              <a:t>präentieren</a:t>
            </a:r>
            <a:endParaRPr lang="de-DE" dirty="0"/>
          </a:p>
          <a:p>
            <a:endParaRPr lang="de-DE" dirty="0"/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Übung: Die Landkarte des Lebens (s. S. 43 im Buch Die Coaching Schatzkiste)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39746-7170-4AE4-8D77-6D7B7B7EF38E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697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Länder </a:t>
            </a:r>
            <a:r>
              <a:rPr lang="de-DE" dirty="0" err="1"/>
              <a:t>rüberkopieren</a:t>
            </a:r>
            <a:r>
              <a:rPr lang="de-DE" dirty="0"/>
              <a:t>, Beschreibung und Bilder integrieren, Länder zueinander antworten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39746-7170-4AE4-8D77-6D7B7B7EF38E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46780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402875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C42979-C3F4-4877-8289-FD6C3139D1A3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10" name="Gerader Verbinder 9"/>
          <p:cNvCxnSpPr/>
          <p:nvPr userDrawn="1"/>
        </p:nvCxnSpPr>
        <p:spPr>
          <a:xfrm>
            <a:off x="840000" y="6258560"/>
            <a:ext cx="10512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92252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SPEAKRCHAMPS Coaching - Entdecke den Speaker in dir!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11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9780" y="1188720"/>
            <a:ext cx="8092440" cy="41719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3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92252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SPEAKRCHAMPS Coaching - Entdecke den Speaker in dir!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C42979-C3F4-4877-8289-FD6C3139D1A3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3216000" y="1767840"/>
            <a:ext cx="5760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>
            <a:off x="840000" y="6258560"/>
            <a:ext cx="10512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661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C42979-C3F4-4877-8289-FD6C3139D1A3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840000" y="6258560"/>
            <a:ext cx="10512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E2B83026-4170-4377-AEE8-F7A46FB9123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048" y="272439"/>
            <a:ext cx="2313904" cy="65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80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FEB0CD-3B41-4EF9-A9E7-19F8E0BE8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9780" y="2388042"/>
            <a:ext cx="8092440" cy="417196"/>
          </a:xfrm>
        </p:spPr>
        <p:txBody>
          <a:bodyPr/>
          <a:lstStyle/>
          <a:p>
            <a:r>
              <a:rPr lang="de-DE" dirty="0">
                <a:latin typeface="Abadi Extra Light" panose="020B0604020202020204" pitchFamily="34" charset="0"/>
              </a:rPr>
              <a:t>Bonus Modul 1</a:t>
            </a:r>
            <a:endParaRPr lang="en-DE" dirty="0">
              <a:latin typeface="Abadi Extra Light" panose="020B0604020202020204" pitchFamily="34" charset="0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EBFAFBDF-FE55-4E11-96DC-7AEFBFB9EB15}"/>
              </a:ext>
            </a:extLst>
          </p:cNvPr>
          <p:cNvSpPr/>
          <p:nvPr/>
        </p:nvSpPr>
        <p:spPr>
          <a:xfrm>
            <a:off x="1878495" y="3370878"/>
            <a:ext cx="84350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4000" b="1" dirty="0">
                <a:latin typeface="Abadi Extra Light" panose="020B0204020104020204" pitchFamily="34" charset="0"/>
              </a:rPr>
              <a:t>Deine Vision von dir selbst – </a:t>
            </a:r>
          </a:p>
          <a:p>
            <a:pPr algn="ctr"/>
            <a:r>
              <a:rPr lang="de-DE" sz="4000" b="1" dirty="0">
                <a:latin typeface="Abadi Extra Light" panose="020B0204020104020204" pitchFamily="34" charset="0"/>
              </a:rPr>
              <a:t>Gestaltung Lebenskarte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A609012-E56D-4833-8CC5-0FB063CFB3AA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75000"/>
          </a:blip>
          <a:stretch>
            <a:fillRect/>
          </a:stretch>
        </p:blipFill>
        <p:spPr>
          <a:xfrm>
            <a:off x="5353359" y="4776271"/>
            <a:ext cx="1485280" cy="37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36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46"/>
    </mc:Choice>
    <mc:Fallback xmlns="">
      <p:transition spd="slow" advTm="644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draußen, Ebene, Flugzeug, fliegend enthält.&#10;&#10;Automatisch generierte Beschreibung">
            <a:extLst>
              <a:ext uri="{FF2B5EF4-FFF2-40B4-BE49-F238E27FC236}">
                <a16:creationId xmlns:a16="http://schemas.microsoft.com/office/drawing/2014/main" id="{7C0BE9C0-27AA-43BC-8D66-40FCADA41FC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37" b="916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F229A3-0917-4B4F-BEA5-7333AA965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021" y="3231931"/>
            <a:ext cx="3852041" cy="183405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 err="1">
                <a:latin typeface="Abadi Extra Light" panose="020B0204020104020204" pitchFamily="34" charset="0"/>
                <a:cs typeface="+mj-cs"/>
              </a:rPr>
              <a:t>Deine</a:t>
            </a:r>
            <a:r>
              <a:rPr lang="en-US" sz="4000" dirty="0">
                <a:latin typeface="Abadi Extra Light" panose="020B0204020104020204" pitchFamily="34" charset="0"/>
                <a:cs typeface="+mj-cs"/>
              </a:rPr>
              <a:t> Vision von </a:t>
            </a:r>
            <a:r>
              <a:rPr lang="en-US" sz="4000" dirty="0" err="1">
                <a:latin typeface="Abadi Extra Light" panose="020B0204020104020204" pitchFamily="34" charset="0"/>
                <a:cs typeface="+mj-cs"/>
              </a:rPr>
              <a:t>dir</a:t>
            </a:r>
            <a:r>
              <a:rPr lang="en-US" sz="4000" dirty="0">
                <a:latin typeface="Abadi Extra Light" panose="020B0204020104020204" pitchFamily="34" charset="0"/>
                <a:cs typeface="+mj-cs"/>
              </a:rPr>
              <a:t> </a:t>
            </a:r>
            <a:r>
              <a:rPr lang="en-US" sz="4000" dirty="0" err="1">
                <a:latin typeface="Abadi Extra Light" panose="020B0204020104020204" pitchFamily="34" charset="0"/>
                <a:cs typeface="+mj-cs"/>
              </a:rPr>
              <a:t>selbst</a:t>
            </a:r>
            <a:endParaRPr lang="en-US" sz="4000" dirty="0">
              <a:latin typeface="Abadi Extra Light" panose="020B0204020104020204" pitchFamily="34" charset="0"/>
              <a:cs typeface="+mj-cs"/>
            </a:endParaRPr>
          </a:p>
        </p:txBody>
      </p:sp>
      <p:cxnSp>
        <p:nvCxnSpPr>
          <p:cNvPr id="20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366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ECB544-2449-414B-894F-5A10AAF0C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badi Extra Light" panose="020B0204020104020204" pitchFamily="34" charset="0"/>
              </a:rPr>
              <a:t>Deine Vision – Landkarte des Lebens</a:t>
            </a:r>
            <a:endParaRPr lang="en-DE" dirty="0">
              <a:latin typeface="Abadi Extra Light" panose="020B020402010402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8DA93A9-33E8-4B63-B47E-71A08BC844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706" b="20811"/>
          <a:stretch/>
        </p:blipFill>
        <p:spPr>
          <a:xfrm>
            <a:off x="174257" y="165242"/>
            <a:ext cx="2243482" cy="1289624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9A89E49F-5D82-4C1E-AE96-CF89C8B7DEB3}"/>
              </a:ext>
            </a:extLst>
          </p:cNvPr>
          <p:cNvSpPr/>
          <p:nvPr/>
        </p:nvSpPr>
        <p:spPr>
          <a:xfrm>
            <a:off x="1237707" y="2149522"/>
            <a:ext cx="2161475" cy="42327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badi Extra Light" panose="020B0204020104020204" pitchFamily="34" charset="0"/>
              </a:rPr>
              <a:t>Job &amp; Karriere</a:t>
            </a:r>
            <a:endParaRPr lang="en-DE" b="1" dirty="0">
              <a:latin typeface="Abadi Extra Light" panose="020B0204020104020204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926A2DA-B74E-4B9B-9EDF-77C841A8C6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998" y="2725821"/>
            <a:ext cx="2103183" cy="2150552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8E9008DC-73A3-4B3A-A31B-E2E9889F8FF6}"/>
              </a:ext>
            </a:extLst>
          </p:cNvPr>
          <p:cNvSpPr/>
          <p:nvPr/>
        </p:nvSpPr>
        <p:spPr>
          <a:xfrm>
            <a:off x="3848385" y="2149522"/>
            <a:ext cx="2161475" cy="42327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badi Extra Light" panose="020B0204020104020204" pitchFamily="34" charset="0"/>
              </a:rPr>
              <a:t>Familie &amp; Freunde</a:t>
            </a:r>
            <a:endParaRPr lang="en-DE" b="1" dirty="0">
              <a:latin typeface="Abadi Extra Light" panose="020B0204020104020204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9CE1BBF-4D00-44B8-B62D-5916B932E6AC}"/>
              </a:ext>
            </a:extLst>
          </p:cNvPr>
          <p:cNvSpPr/>
          <p:nvPr/>
        </p:nvSpPr>
        <p:spPr>
          <a:xfrm>
            <a:off x="6459063" y="2149522"/>
            <a:ext cx="2161475" cy="42327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badi Extra Light" panose="020B0204020104020204" pitchFamily="34" charset="0"/>
              </a:rPr>
              <a:t>Hobbys</a:t>
            </a:r>
            <a:endParaRPr lang="en-DE" b="1" dirty="0">
              <a:latin typeface="Abadi Extra Light" panose="020B020402010402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65BDC29-A7DD-43A9-A209-39DB02B6535B}"/>
              </a:ext>
            </a:extLst>
          </p:cNvPr>
          <p:cNvSpPr/>
          <p:nvPr/>
        </p:nvSpPr>
        <p:spPr>
          <a:xfrm>
            <a:off x="9069741" y="2149522"/>
            <a:ext cx="2161475" cy="42327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badi Extra Light" panose="020B0204020104020204" pitchFamily="34" charset="0"/>
              </a:rPr>
              <a:t>Finanzen</a:t>
            </a:r>
            <a:endParaRPr lang="en-DE" b="1" dirty="0">
              <a:latin typeface="Abadi Extra Light" panose="020B020402010402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0D81845-3FFE-48C2-B025-EC33509FDC6C}"/>
              </a:ext>
            </a:extLst>
          </p:cNvPr>
          <p:cNvSpPr txBox="1"/>
          <p:nvPr/>
        </p:nvSpPr>
        <p:spPr>
          <a:xfrm>
            <a:off x="0" y="578968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Welche weiteren Länder gibt es │ Welche Farben haben deine Lebensinseln │ Welche Farbe sollen sie zukünftig haben │ Wie groß sind die Inseln │ </a:t>
            </a:r>
          </a:p>
          <a:p>
            <a:pPr algn="ctr"/>
            <a:r>
              <a:rPr lang="de-DE" sz="1200" dirty="0"/>
              <a:t>Wo verlaufen Grenzen bzw. sind Verbindungen │ Welche Länder machen Probleme │ Welche Ziele lassen sich für die Bereich ableiten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7CEDA59-DAC1-4513-842F-192FF9CDDFE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083" t="10669" r="21246" b="5107"/>
          <a:stretch/>
        </p:blipFill>
        <p:spPr>
          <a:xfrm>
            <a:off x="4040542" y="2719958"/>
            <a:ext cx="1783789" cy="2156415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8437CD0A-C161-497E-ABE9-5AACA35723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9062" y="2742772"/>
            <a:ext cx="2161475" cy="2161475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210E860-47C3-41D2-85DF-299CF107E02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8120"/>
          <a:stretch/>
        </p:blipFill>
        <p:spPr>
          <a:xfrm>
            <a:off x="9069741" y="2742771"/>
            <a:ext cx="2161475" cy="2161475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2B6CCDEF-6A40-4116-A1EA-A22E63CB7190}"/>
              </a:ext>
            </a:extLst>
          </p:cNvPr>
          <p:cNvPicPr>
            <a:picLocks noChangeAspect="1"/>
          </p:cNvPicPr>
          <p:nvPr/>
        </p:nvPicPr>
        <p:blipFill>
          <a:blip r:embed="rId7">
            <a:biLevel thresh="75000"/>
          </a:blip>
          <a:stretch>
            <a:fillRect/>
          </a:stretch>
        </p:blipFill>
        <p:spPr>
          <a:xfrm>
            <a:off x="5353359" y="5296324"/>
            <a:ext cx="1485280" cy="372956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FF8AD673-7A62-913A-B67D-6F076CE5978E}"/>
              </a:ext>
            </a:extLst>
          </p:cNvPr>
          <p:cNvSpPr/>
          <p:nvPr/>
        </p:nvSpPr>
        <p:spPr>
          <a:xfrm>
            <a:off x="9550400" y="152400"/>
            <a:ext cx="2317750" cy="606649"/>
          </a:xfrm>
          <a:prstGeom prst="rect">
            <a:avLst/>
          </a:prstGeom>
          <a:ln>
            <a:solidFill>
              <a:srgbClr val="3C7F7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badi Extra Light" panose="020B0204020104020204" pitchFamily="34" charset="0"/>
              </a:rPr>
              <a:t>Bearbeite in deinem Modulpapier</a:t>
            </a:r>
            <a:endParaRPr lang="en-DE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743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ECB544-2449-414B-894F-5A10AAF0C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badi Extra Light" panose="020B0204020104020204" pitchFamily="34" charset="0"/>
              </a:rPr>
              <a:t>Deine Vision – Landkarte des Lebens</a:t>
            </a:r>
            <a:endParaRPr lang="en-DE" dirty="0">
              <a:latin typeface="Abadi Extra Light" panose="020B0204020104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A89E49F-5D82-4C1E-AE96-CF89C8B7DEB3}"/>
              </a:ext>
            </a:extLst>
          </p:cNvPr>
          <p:cNvSpPr/>
          <p:nvPr/>
        </p:nvSpPr>
        <p:spPr>
          <a:xfrm>
            <a:off x="1237707" y="2149522"/>
            <a:ext cx="2161475" cy="42327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badi Extra Light" panose="020B0204020104020204" pitchFamily="34" charset="0"/>
              </a:rPr>
              <a:t>Job &amp; Karriere</a:t>
            </a:r>
            <a:endParaRPr lang="en-DE" b="1" dirty="0">
              <a:latin typeface="Abadi Extra Light" panose="020B0204020104020204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926A2DA-B74E-4B9B-9EDF-77C841A8C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998" y="2725821"/>
            <a:ext cx="2103183" cy="2150552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8E9008DC-73A3-4B3A-A31B-E2E9889F8FF6}"/>
              </a:ext>
            </a:extLst>
          </p:cNvPr>
          <p:cNvSpPr/>
          <p:nvPr/>
        </p:nvSpPr>
        <p:spPr>
          <a:xfrm>
            <a:off x="3848385" y="2149522"/>
            <a:ext cx="2161475" cy="42327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badi Extra Light" panose="020B0204020104020204" pitchFamily="34" charset="0"/>
              </a:rPr>
              <a:t>Familie &amp; Freunde</a:t>
            </a:r>
            <a:endParaRPr lang="en-DE" b="1" dirty="0">
              <a:latin typeface="Abadi Extra Light" panose="020B0204020104020204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9CE1BBF-4D00-44B8-B62D-5916B932E6AC}"/>
              </a:ext>
            </a:extLst>
          </p:cNvPr>
          <p:cNvSpPr/>
          <p:nvPr/>
        </p:nvSpPr>
        <p:spPr>
          <a:xfrm>
            <a:off x="6459063" y="2149522"/>
            <a:ext cx="2161475" cy="42327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badi Extra Light" panose="020B0204020104020204" pitchFamily="34" charset="0"/>
              </a:rPr>
              <a:t>Hobbys</a:t>
            </a:r>
            <a:endParaRPr lang="en-DE" b="1" dirty="0">
              <a:latin typeface="Abadi Extra Light" panose="020B020402010402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65BDC29-A7DD-43A9-A209-39DB02B6535B}"/>
              </a:ext>
            </a:extLst>
          </p:cNvPr>
          <p:cNvSpPr/>
          <p:nvPr/>
        </p:nvSpPr>
        <p:spPr>
          <a:xfrm>
            <a:off x="9069741" y="2149522"/>
            <a:ext cx="2161475" cy="42327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badi Extra Light" panose="020B0204020104020204" pitchFamily="34" charset="0"/>
              </a:rPr>
              <a:t>Finanzen</a:t>
            </a:r>
            <a:endParaRPr lang="en-DE" b="1" dirty="0">
              <a:latin typeface="Abadi Extra Light" panose="020B0204020104020204" pitchFamily="34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7CEDA59-DAC1-4513-842F-192FF9CDDF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083" t="10669" r="21246" b="5107"/>
          <a:stretch/>
        </p:blipFill>
        <p:spPr>
          <a:xfrm>
            <a:off x="4040542" y="2719958"/>
            <a:ext cx="1783789" cy="2156415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8437CD0A-C161-497E-ABE9-5AACA3572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9062" y="2742772"/>
            <a:ext cx="2161475" cy="2161475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210E860-47C3-41D2-85DF-299CF107E02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8120"/>
          <a:stretch/>
        </p:blipFill>
        <p:spPr>
          <a:xfrm>
            <a:off x="9069741" y="2742771"/>
            <a:ext cx="2161475" cy="2161475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D0D0803E-3FE6-6F92-E146-D1A8343401C5}"/>
              </a:ext>
            </a:extLst>
          </p:cNvPr>
          <p:cNvSpPr/>
          <p:nvPr/>
        </p:nvSpPr>
        <p:spPr>
          <a:xfrm>
            <a:off x="9550400" y="152400"/>
            <a:ext cx="2317750" cy="606649"/>
          </a:xfrm>
          <a:prstGeom prst="rect">
            <a:avLst/>
          </a:prstGeom>
          <a:ln>
            <a:solidFill>
              <a:srgbClr val="3C7F7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badi Extra Light" panose="020B0204020104020204" pitchFamily="34" charset="0"/>
              </a:rPr>
              <a:t>Bearbeite in deinem Modulpapier</a:t>
            </a:r>
            <a:endParaRPr lang="en-DE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12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eck 25">
            <a:extLst>
              <a:ext uri="{FF2B5EF4-FFF2-40B4-BE49-F238E27FC236}">
                <a16:creationId xmlns:a16="http://schemas.microsoft.com/office/drawing/2014/main" id="{2371240D-B61C-4559-A9CD-AB466F6C591A}"/>
              </a:ext>
            </a:extLst>
          </p:cNvPr>
          <p:cNvSpPr/>
          <p:nvPr/>
        </p:nvSpPr>
        <p:spPr>
          <a:xfrm>
            <a:off x="0" y="6063652"/>
            <a:ext cx="12192000" cy="794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CD41685-61F0-4898-BA2C-267E7207E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9780" y="953770"/>
            <a:ext cx="8092440" cy="417196"/>
          </a:xfrm>
        </p:spPr>
        <p:txBody>
          <a:bodyPr/>
          <a:lstStyle/>
          <a:p>
            <a:r>
              <a:rPr lang="de-DE" dirty="0">
                <a:latin typeface="Abadi Extra Light" panose="020B0204020104020204" pitchFamily="34" charset="0"/>
              </a:rPr>
              <a:t>Deine Vision – Landkarte des Lebens</a:t>
            </a:r>
            <a:endParaRPr lang="en-DE" dirty="0">
              <a:latin typeface="Abadi Extra Light" panose="020B0204020104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5AF6B39-0FA8-4696-9B02-07A2C9C78A64}"/>
              </a:ext>
            </a:extLst>
          </p:cNvPr>
          <p:cNvSpPr/>
          <p:nvPr/>
        </p:nvSpPr>
        <p:spPr>
          <a:xfrm>
            <a:off x="3298401" y="1875092"/>
            <a:ext cx="2161475" cy="288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latin typeface="Abadi Extra Light" panose="020B0204020104020204" pitchFamily="34" charset="0"/>
              </a:rPr>
              <a:t>Job &amp; Karriere</a:t>
            </a:r>
            <a:endParaRPr lang="en-DE" sz="1600" b="1" dirty="0">
              <a:latin typeface="Abadi Extra Light" panose="020B0204020104020204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DCD5C9F-FB9A-4F5F-96E6-9F86A92C30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7809" y="2311690"/>
            <a:ext cx="3062660" cy="3131639"/>
          </a:xfrm>
          <a:prstGeom prst="rect">
            <a:avLst/>
          </a:prstGeom>
          <a:ln w="28575">
            <a:solidFill>
              <a:srgbClr val="FFFF00"/>
            </a:solidFill>
          </a:ln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8D34668E-443E-4B00-836C-F5305C00914B}"/>
              </a:ext>
            </a:extLst>
          </p:cNvPr>
          <p:cNvSpPr/>
          <p:nvPr/>
        </p:nvSpPr>
        <p:spPr>
          <a:xfrm>
            <a:off x="6558455" y="1875092"/>
            <a:ext cx="2161475" cy="288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latin typeface="Abadi Extra Light" panose="020B0204020104020204" pitchFamily="34" charset="0"/>
              </a:rPr>
              <a:t>Familie &amp; Freunde</a:t>
            </a:r>
            <a:endParaRPr lang="en-DE" sz="1600" b="1" dirty="0">
              <a:latin typeface="Abadi Extra Light" panose="020B0204020104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26247CD-846C-4AB7-AF86-20DEBAD630B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083" t="10669" r="21246" b="5107"/>
          <a:stretch/>
        </p:blipFill>
        <p:spPr>
          <a:xfrm>
            <a:off x="6288157" y="2305828"/>
            <a:ext cx="2623930" cy="3172058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8AB53D7C-9FE9-43A1-9BB7-9C1D0D6A359A}"/>
              </a:ext>
            </a:extLst>
          </p:cNvPr>
          <p:cNvSpPr/>
          <p:nvPr/>
        </p:nvSpPr>
        <p:spPr>
          <a:xfrm>
            <a:off x="497490" y="1852279"/>
            <a:ext cx="2161475" cy="288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latin typeface="Abadi Extra Light" panose="020B0204020104020204" pitchFamily="34" charset="0"/>
              </a:rPr>
              <a:t>Finanzen</a:t>
            </a:r>
            <a:endParaRPr lang="en-DE" sz="1600" b="1" dirty="0">
              <a:latin typeface="Abadi Extra Light" panose="020B0204020104020204" pitchFamily="34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A5A33EA-1A39-4647-AC89-D11F9DDC8B0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8120"/>
          <a:stretch/>
        </p:blipFill>
        <p:spPr>
          <a:xfrm>
            <a:off x="497490" y="2305828"/>
            <a:ext cx="2161475" cy="2161475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11" name="Pfeil: nach rechts 10">
            <a:extLst>
              <a:ext uri="{FF2B5EF4-FFF2-40B4-BE49-F238E27FC236}">
                <a16:creationId xmlns:a16="http://schemas.microsoft.com/office/drawing/2014/main" id="{1D23A814-28E1-458E-97D7-4E7D78C46DA8}"/>
              </a:ext>
            </a:extLst>
          </p:cNvPr>
          <p:cNvSpPr/>
          <p:nvPr/>
        </p:nvSpPr>
        <p:spPr>
          <a:xfrm rot="10800000">
            <a:off x="1905246" y="3773556"/>
            <a:ext cx="2161473" cy="84234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 dirty="0">
              <a:latin typeface="Abadi Extra Light" panose="020B0204020104020204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B019DABD-DE80-4EC5-AA2A-633ED86FAD96}"/>
              </a:ext>
            </a:extLst>
          </p:cNvPr>
          <p:cNvSpPr/>
          <p:nvPr/>
        </p:nvSpPr>
        <p:spPr>
          <a:xfrm>
            <a:off x="497490" y="1546362"/>
            <a:ext cx="10870000" cy="22403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latin typeface="Abadi Extra Light" panose="020B0204020104020204" pitchFamily="34" charset="0"/>
              </a:rPr>
              <a:t>Dein Lebensmotto: </a:t>
            </a:r>
            <a:r>
              <a:rPr lang="de-DE" sz="1400" dirty="0" err="1">
                <a:latin typeface="Abadi Extra Light" panose="020B0204020104020204" pitchFamily="34" charset="0"/>
              </a:rPr>
              <a:t>Selbsverwirklichung</a:t>
            </a:r>
            <a:r>
              <a:rPr lang="de-DE" sz="1400" dirty="0">
                <a:latin typeface="Abadi Extra Light" panose="020B0204020104020204" pitchFamily="34" charset="0"/>
              </a:rPr>
              <a:t> (Begriff suchen) </a:t>
            </a:r>
            <a:endParaRPr lang="en-DE" sz="1400" dirty="0">
              <a:latin typeface="Abadi Extra Light" panose="020B0204020104020204" pitchFamily="34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021FDB93-ED86-4184-9547-C11AC49C855F}"/>
              </a:ext>
            </a:extLst>
          </p:cNvPr>
          <p:cNvSpPr/>
          <p:nvPr/>
        </p:nvSpPr>
        <p:spPr>
          <a:xfrm>
            <a:off x="9206016" y="1852278"/>
            <a:ext cx="2161475" cy="288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latin typeface="Abadi Extra Light" panose="020B0204020104020204" pitchFamily="34" charset="0"/>
              </a:rPr>
              <a:t>Hobbys</a:t>
            </a:r>
            <a:endParaRPr lang="en-DE" sz="1600" b="1" dirty="0">
              <a:latin typeface="Abadi Extra Light" panose="020B0204020104020204" pitchFamily="34" charset="0"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C48EF2B4-C35A-41A3-B81A-E6B0DE85C2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06015" y="2305828"/>
            <a:ext cx="2161475" cy="2161475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17" name="Pfeil: nach links und rechts 16">
            <a:extLst>
              <a:ext uri="{FF2B5EF4-FFF2-40B4-BE49-F238E27FC236}">
                <a16:creationId xmlns:a16="http://schemas.microsoft.com/office/drawing/2014/main" id="{18B016FB-666F-454D-8F2A-F786045D42B0}"/>
              </a:ext>
            </a:extLst>
          </p:cNvPr>
          <p:cNvSpPr/>
          <p:nvPr/>
        </p:nvSpPr>
        <p:spPr>
          <a:xfrm>
            <a:off x="5211417" y="2272295"/>
            <a:ext cx="4542183" cy="594416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>
                <a:latin typeface="Abadi Extra Light" panose="020B0204020104020204" pitchFamily="34" charset="0"/>
              </a:rPr>
              <a:t>„Mein Job soll sich anfühlen wie ein Hobby!“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EA014F3-E27E-49DD-8C7D-AC0A392B5D74}"/>
              </a:ext>
            </a:extLst>
          </p:cNvPr>
          <p:cNvSpPr/>
          <p:nvPr/>
        </p:nvSpPr>
        <p:spPr>
          <a:xfrm>
            <a:off x="497489" y="302153"/>
            <a:ext cx="2161475" cy="42327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badi Extra Light" panose="020B0204020104020204" pitchFamily="34" charset="0"/>
              </a:rPr>
              <a:t>5-10 Jahre</a:t>
            </a:r>
            <a:endParaRPr lang="en-DE" b="1" dirty="0">
              <a:latin typeface="Abadi Extra Light" panose="020B0204020104020204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8468EB6-80C3-4487-B776-6AA7FA974452}"/>
              </a:ext>
            </a:extLst>
          </p:cNvPr>
          <p:cNvSpPr txBox="1"/>
          <p:nvPr/>
        </p:nvSpPr>
        <p:spPr>
          <a:xfrm>
            <a:off x="6279407" y="5511419"/>
            <a:ext cx="26326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Eigene Familie gründen: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Freund/ Mann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1-3 Kinder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Freundeskreis bestehen bleiben, wichtige Funktion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Jetzige Familie involvieren in Leben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Haus in Stadtnähe in Deutschland</a:t>
            </a:r>
          </a:p>
          <a:p>
            <a:endParaRPr lang="de-DE" sz="1200" dirty="0"/>
          </a:p>
          <a:p>
            <a:endParaRPr lang="de-DE" sz="1200" dirty="0"/>
          </a:p>
          <a:p>
            <a:endParaRPr lang="en-DE" sz="1200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07FEF1D7-FB6C-47AD-805F-8AFEA1AE4411}"/>
              </a:ext>
            </a:extLst>
          </p:cNvPr>
          <p:cNvSpPr txBox="1"/>
          <p:nvPr/>
        </p:nvSpPr>
        <p:spPr>
          <a:xfrm>
            <a:off x="9206015" y="4598865"/>
            <a:ext cx="23300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Abadi Extra Light" panose="020B0204020104020204" pitchFamily="34" charset="0"/>
              </a:rPr>
              <a:t>Work-Life Balance: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badi Extra Light" panose="020B0204020104020204" pitchFamily="34" charset="0"/>
              </a:rPr>
              <a:t>Viel Sport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badi Extra Light" panose="020B0204020104020204" pitchFamily="34" charset="0"/>
              </a:rPr>
              <a:t>Gesundheit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badi Extra Light" panose="020B0204020104020204" pitchFamily="34" charset="0"/>
              </a:rPr>
              <a:t>ME-Time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badi Extra Light" panose="020B0204020104020204" pitchFamily="34" charset="0"/>
              </a:rPr>
              <a:t>„Mein Job soll sich anfühlen wie ein Hobby!“</a:t>
            </a:r>
          </a:p>
          <a:p>
            <a:endParaRPr lang="de-DE" sz="1200" dirty="0">
              <a:latin typeface="Abadi Extra Light" panose="020B0204020104020204" pitchFamily="34" charset="0"/>
            </a:endParaRPr>
          </a:p>
          <a:p>
            <a:endParaRPr lang="en-DE" sz="1200" dirty="0">
              <a:latin typeface="Abadi Extra Light" panose="020B0204020104020204" pitchFamily="34" charset="0"/>
            </a:endParaRPr>
          </a:p>
        </p:txBody>
      </p:sp>
      <p:sp>
        <p:nvSpPr>
          <p:cNvPr id="21" name="Pfeil: nach links und rechts 20">
            <a:extLst>
              <a:ext uri="{FF2B5EF4-FFF2-40B4-BE49-F238E27FC236}">
                <a16:creationId xmlns:a16="http://schemas.microsoft.com/office/drawing/2014/main" id="{A9A7E056-311D-49D3-AF27-5F42FF5B8516}"/>
              </a:ext>
            </a:extLst>
          </p:cNvPr>
          <p:cNvSpPr/>
          <p:nvPr/>
        </p:nvSpPr>
        <p:spPr>
          <a:xfrm>
            <a:off x="5340626" y="4409660"/>
            <a:ext cx="2431774" cy="974035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>
                <a:latin typeface="Abadi Extra Light" panose="020B0204020104020204" pitchFamily="34" charset="0"/>
              </a:rPr>
              <a:t>Starke Brücke+ Überschneidung</a:t>
            </a:r>
          </a:p>
          <a:p>
            <a:pPr algn="ctr"/>
            <a:r>
              <a:rPr lang="de-DE" sz="1100" dirty="0">
                <a:latin typeface="Abadi Extra Light" panose="020B0204020104020204" pitchFamily="34" charset="0"/>
              </a:rPr>
              <a:t>Verteilung 50-50 %</a:t>
            </a:r>
            <a:endParaRPr lang="en-DE" sz="1100" dirty="0">
              <a:latin typeface="Abadi Extra Light" panose="020B0204020104020204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E328736-B56E-4FE6-A6E5-BEDC08EB322B}"/>
              </a:ext>
            </a:extLst>
          </p:cNvPr>
          <p:cNvSpPr txBox="1"/>
          <p:nvPr/>
        </p:nvSpPr>
        <p:spPr>
          <a:xfrm>
            <a:off x="2814679" y="5519962"/>
            <a:ext cx="30957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Selbstständigkeit: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Eigenes Unternehmen (25-30MA) Rolle Expertin für Weiterentwicklung und Motivation der Mitarbeiter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Herzlicher Umgang, Respektvoll, Aufschauend, Team = Familie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Thema: Mode, Schmuck, Schuhe</a:t>
            </a:r>
          </a:p>
          <a:p>
            <a:endParaRPr lang="de-DE" sz="1200" dirty="0"/>
          </a:p>
          <a:p>
            <a:endParaRPr lang="de-DE" sz="1200" dirty="0"/>
          </a:p>
          <a:p>
            <a:endParaRPr lang="en-DE" sz="1200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D79E77A-4505-4221-90B5-E32659BA2297}"/>
              </a:ext>
            </a:extLst>
          </p:cNvPr>
          <p:cNvSpPr txBox="1"/>
          <p:nvPr/>
        </p:nvSpPr>
        <p:spPr>
          <a:xfrm>
            <a:off x="401941" y="4608517"/>
            <a:ext cx="2398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Abadi Extra Light" panose="020B0204020104020204" pitchFamily="34" charset="0"/>
              </a:rPr>
              <a:t>Zielgehalt 07/2021: 100.000 €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badi Extra Light" panose="020B0204020104020204" pitchFamily="34" charset="0"/>
              </a:rPr>
              <a:t>Absicherung von dir und deiner Familie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badi Extra Light" panose="020B0204020104020204" pitchFamily="34" charset="0"/>
              </a:rPr>
              <a:t>Immobilien besitzen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badi Extra Light" panose="020B0204020104020204" pitchFamily="34" charset="0"/>
              </a:rPr>
              <a:t>Eigener Wissensaufbau und Finanzmanagement Privat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200" dirty="0">
              <a:latin typeface="Abadi Extra Light" panose="020B02040201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badi Extra Light" panose="020B0204020104020204" pitchFamily="34" charset="0"/>
              </a:rPr>
              <a:t>Frage: Externe unabhängige Finanzberatung?</a:t>
            </a:r>
          </a:p>
          <a:p>
            <a:endParaRPr lang="de-DE" sz="1200" dirty="0">
              <a:latin typeface="Abadi Extra Light" panose="020B0204020104020204" pitchFamily="34" charset="0"/>
            </a:endParaRPr>
          </a:p>
          <a:p>
            <a:endParaRPr lang="de-DE" sz="1200" dirty="0">
              <a:latin typeface="Abadi Extra Light" panose="020B0204020104020204" pitchFamily="34" charset="0"/>
            </a:endParaRPr>
          </a:p>
          <a:p>
            <a:endParaRPr lang="en-DE" sz="1200" dirty="0">
              <a:latin typeface="Abadi Extra Light" panose="020B0204020104020204" pitchFamily="34" charset="0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B6E9DE1D-22ED-41CC-BB50-579EBB3D4292}"/>
              </a:ext>
            </a:extLst>
          </p:cNvPr>
          <p:cNvSpPr/>
          <p:nvPr/>
        </p:nvSpPr>
        <p:spPr>
          <a:xfrm>
            <a:off x="2048380" y="3975593"/>
            <a:ext cx="188064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1100" dirty="0">
                <a:latin typeface="Abadi Extra Light" panose="020B0204020104020204" pitchFamily="34" charset="0"/>
              </a:rPr>
              <a:t>Geld ist Mittel zum Zweck, </a:t>
            </a:r>
          </a:p>
          <a:p>
            <a:pPr algn="ctr"/>
            <a:r>
              <a:rPr lang="de-DE" sz="1100" dirty="0">
                <a:latin typeface="Abadi Extra Light" panose="020B0204020104020204" pitchFamily="34" charset="0"/>
              </a:rPr>
              <a:t>nicht im Zentrum deines Tuns</a:t>
            </a:r>
            <a:endParaRPr lang="en-DE" sz="1100" dirty="0">
              <a:latin typeface="Abadi Extra Light" panose="020B0204020104020204" pitchFamily="34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E71248A5-E587-91A3-4857-F467B29F5F71}"/>
              </a:ext>
            </a:extLst>
          </p:cNvPr>
          <p:cNvSpPr/>
          <p:nvPr/>
        </p:nvSpPr>
        <p:spPr>
          <a:xfrm>
            <a:off x="9550400" y="152400"/>
            <a:ext cx="2317750" cy="606649"/>
          </a:xfrm>
          <a:prstGeom prst="rect">
            <a:avLst/>
          </a:prstGeom>
          <a:ln>
            <a:solidFill>
              <a:srgbClr val="3C7F7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badi Extra Light" panose="020B0204020104020204" pitchFamily="34" charset="0"/>
              </a:rPr>
              <a:t>Bearbeite in deinem Modulpapier</a:t>
            </a:r>
            <a:endParaRPr lang="en-DE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174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BA2DEBE-284A-45FF-A496-8EC83F5EF823}"/>
              </a:ext>
            </a:extLst>
          </p:cNvPr>
          <p:cNvSpPr/>
          <p:nvPr/>
        </p:nvSpPr>
        <p:spPr>
          <a:xfrm>
            <a:off x="0" y="6063652"/>
            <a:ext cx="12192000" cy="794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C64B30F-DA3C-46F1-9B4A-83E271385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badi Extra Light" panose="020B0204020104020204" pitchFamily="34" charset="0"/>
              </a:rPr>
              <a:t>Deine Vision von dir selbst – Vision Board</a:t>
            </a:r>
            <a:endParaRPr lang="en-DE" dirty="0">
              <a:latin typeface="Abadi Extra Light" panose="020B0204020104020204" pitchFamily="34" charset="0"/>
            </a:endParaRPr>
          </a:p>
        </p:txBody>
      </p:sp>
      <p:pic>
        <p:nvPicPr>
          <p:cNvPr id="5" name="Grafik 4" descr="Ein Bild, das bedeckt, Foto, verschieden, viele enthält.&#10;&#10;Automatisch generierte Beschreibung">
            <a:extLst>
              <a:ext uri="{FF2B5EF4-FFF2-40B4-BE49-F238E27FC236}">
                <a16:creationId xmlns:a16="http://schemas.microsoft.com/office/drawing/2014/main" id="{ADA287C6-AB15-415A-8A74-1079B40D4A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697424" y="778278"/>
            <a:ext cx="4797151" cy="7173311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B1119AD7-A107-9982-16DF-8E9155A71FC1}"/>
              </a:ext>
            </a:extLst>
          </p:cNvPr>
          <p:cNvSpPr/>
          <p:nvPr/>
        </p:nvSpPr>
        <p:spPr>
          <a:xfrm>
            <a:off x="9550400" y="152400"/>
            <a:ext cx="2317750" cy="606649"/>
          </a:xfrm>
          <a:prstGeom prst="rect">
            <a:avLst/>
          </a:prstGeom>
          <a:ln>
            <a:solidFill>
              <a:srgbClr val="3C7F7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badi Extra Light" panose="020B0204020104020204" pitchFamily="34" charset="0"/>
              </a:rPr>
              <a:t>Bearbeite in deinem Modulpapier</a:t>
            </a:r>
            <a:endParaRPr lang="en-DE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019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10B57F-3CDD-4287-9CBA-5A94C8A0C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badi Extra Light" panose="020B0204020104020204" pitchFamily="34" charset="0"/>
              </a:rPr>
              <a:t>Deine Vision – Deine Ziele</a:t>
            </a:r>
            <a:endParaRPr lang="en-DE" dirty="0">
              <a:latin typeface="Abadi Extra Light" panose="020B0204020104020204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C0A05F5-EEBF-9880-2153-246870949E2A}"/>
              </a:ext>
            </a:extLst>
          </p:cNvPr>
          <p:cNvSpPr/>
          <p:nvPr/>
        </p:nvSpPr>
        <p:spPr>
          <a:xfrm>
            <a:off x="9550400" y="152400"/>
            <a:ext cx="2317750" cy="606649"/>
          </a:xfrm>
          <a:prstGeom prst="rect">
            <a:avLst/>
          </a:prstGeom>
          <a:ln>
            <a:solidFill>
              <a:srgbClr val="3C7F7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badi Extra Light" panose="020B0204020104020204" pitchFamily="34" charset="0"/>
              </a:rPr>
              <a:t>Bearbeite in deinem Modulpapier</a:t>
            </a:r>
            <a:endParaRPr lang="en-DE" dirty="0">
              <a:latin typeface="Abadi Extra Light" panose="020B0204020104020204" pitchFamily="34" charset="0"/>
            </a:endParaRPr>
          </a:p>
        </p:txBody>
      </p:sp>
      <p:pic>
        <p:nvPicPr>
          <p:cNvPr id="50" name="Grafik 49">
            <a:extLst>
              <a:ext uri="{FF2B5EF4-FFF2-40B4-BE49-F238E27FC236}">
                <a16:creationId xmlns:a16="http://schemas.microsoft.com/office/drawing/2014/main" id="{6B2277AF-EB4E-B8A7-DFE9-E94BB8ACA0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2103"/>
          <a:stretch/>
        </p:blipFill>
        <p:spPr>
          <a:xfrm>
            <a:off x="1496022" y="2136558"/>
            <a:ext cx="4769329" cy="4203281"/>
          </a:xfrm>
          <a:prstGeom prst="rect">
            <a:avLst/>
          </a:prstGeom>
        </p:spPr>
      </p:pic>
      <p:pic>
        <p:nvPicPr>
          <p:cNvPr id="51" name="Grafik 50">
            <a:extLst>
              <a:ext uri="{FF2B5EF4-FFF2-40B4-BE49-F238E27FC236}">
                <a16:creationId xmlns:a16="http://schemas.microsoft.com/office/drawing/2014/main" id="{C1C875B5-44E2-4101-6FB3-7E1F99700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1703" y="2136558"/>
            <a:ext cx="4495800" cy="264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063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Office PowerPoint</Application>
  <PresentationFormat>Breitbild</PresentationFormat>
  <Paragraphs>67</Paragraphs>
  <Slides>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Abadi Extra Light</vt:lpstr>
      <vt:lpstr>Arial</vt:lpstr>
      <vt:lpstr>Calibri</vt:lpstr>
      <vt:lpstr>Office Theme</vt:lpstr>
      <vt:lpstr>Bonus Modul 1</vt:lpstr>
      <vt:lpstr>Deine Vision von dir selbst</vt:lpstr>
      <vt:lpstr>Deine Vision – Landkarte des Lebens</vt:lpstr>
      <vt:lpstr>Deine Vision – Landkarte des Lebens</vt:lpstr>
      <vt:lpstr>Deine Vision – Landkarte des Lebens</vt:lpstr>
      <vt:lpstr>Deine Vision von dir selbst – Vision Board</vt:lpstr>
      <vt:lpstr>Deine Vision – Deine Ziele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Self-Selling überhaupt?</dc:title>
  <dc:creator>Nadine</dc:creator>
  <cp:lastModifiedBy>Nadine Hehn</cp:lastModifiedBy>
  <cp:revision>5</cp:revision>
  <dcterms:created xsi:type="dcterms:W3CDTF">2020-04-17T16:22:56Z</dcterms:created>
  <dcterms:modified xsi:type="dcterms:W3CDTF">2022-06-10T09:17:58Z</dcterms:modified>
</cp:coreProperties>
</file>