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89" r:id="rId2"/>
    <p:sldId id="366" r:id="rId3"/>
    <p:sldId id="36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ne Hehn" initials="NH" lastIdx="1" clrIdx="0">
    <p:extLst>
      <p:ext uri="{19B8F6BF-5375-455C-9EA6-DF929625EA0E}">
        <p15:presenceInfo xmlns:p15="http://schemas.microsoft.com/office/powerpoint/2012/main" userId="9a34bfc7509ef598" providerId="Windows Live"/>
      </p:ext>
    </p:extLst>
  </p:cmAuthor>
  <p:cmAuthor id="2" name="Nadine" initials="N" lastIdx="1" clrIdx="1">
    <p:extLst>
      <p:ext uri="{19B8F6BF-5375-455C-9EA6-DF929625EA0E}">
        <p15:presenceInfo xmlns:p15="http://schemas.microsoft.com/office/powerpoint/2012/main" userId="f8c6475c227ae0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477"/>
    <a:srgbClr val="3C7F7B"/>
    <a:srgbClr val="DBDBDB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4" autoAdjust="0"/>
    <p:restoredTop sz="95845" autoAdjust="0"/>
  </p:normalViewPr>
  <p:slideViewPr>
    <p:cSldViewPr snapToGrid="0">
      <p:cViewPr varScale="1">
        <p:scale>
          <a:sx n="94" d="100"/>
          <a:sy n="94" d="100"/>
        </p:scale>
        <p:origin x="3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ne Hehn" userId="f8c6475c227ae0e5" providerId="LiveId" clId="{308E6A9F-8567-4445-B44B-699880AC161A}"/>
    <pc:docChg chg="custSel delSld modSld">
      <pc:chgData name="Nadine Hehn" userId="f8c6475c227ae0e5" providerId="LiveId" clId="{308E6A9F-8567-4445-B44B-699880AC161A}" dt="2022-05-27T14:01:57.921" v="36" actId="20577"/>
      <pc:docMkLst>
        <pc:docMk/>
      </pc:docMkLst>
      <pc:sldChg chg="del">
        <pc:chgData name="Nadine Hehn" userId="f8c6475c227ae0e5" providerId="LiveId" clId="{308E6A9F-8567-4445-B44B-699880AC161A}" dt="2022-05-27T14:01:18.158" v="28" actId="47"/>
        <pc:sldMkLst>
          <pc:docMk/>
          <pc:sldMk cId="306884890" sldId="274"/>
        </pc:sldMkLst>
      </pc:sldChg>
      <pc:sldChg chg="modSp mod">
        <pc:chgData name="Nadine Hehn" userId="f8c6475c227ae0e5" providerId="LiveId" clId="{308E6A9F-8567-4445-B44B-699880AC161A}" dt="2022-05-27T14:01:57.921" v="36" actId="20577"/>
        <pc:sldMkLst>
          <pc:docMk/>
          <pc:sldMk cId="4263361112" sldId="289"/>
        </pc:sldMkLst>
        <pc:spChg chg="mod">
          <ac:chgData name="Nadine Hehn" userId="f8c6475c227ae0e5" providerId="LiveId" clId="{308E6A9F-8567-4445-B44B-699880AC161A}" dt="2022-05-27T14:01:57.921" v="36" actId="20577"/>
          <ac:spMkLst>
            <pc:docMk/>
            <pc:sldMk cId="4263361112" sldId="289"/>
            <ac:spMk id="2" creationId="{F4FEB0CD-3B41-4EF9-A9E7-19F8E0BE889E}"/>
          </ac:spMkLst>
        </pc:spChg>
        <pc:spChg chg="mod">
          <ac:chgData name="Nadine Hehn" userId="f8c6475c227ae0e5" providerId="LiveId" clId="{308E6A9F-8567-4445-B44B-699880AC161A}" dt="2022-05-27T14:00:55.517" v="26" actId="20577"/>
          <ac:spMkLst>
            <pc:docMk/>
            <pc:sldMk cId="4263361112" sldId="289"/>
            <ac:spMk id="3" creationId="{EBFAFBDF-FE55-4E11-96DC-7AEFBFB9EB15}"/>
          </ac:spMkLst>
        </pc:spChg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2563227878" sldId="330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1369628435" sldId="358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282466118" sldId="359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2829703422" sldId="360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3601660123" sldId="361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2595803094" sldId="362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2737553658" sldId="363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1888318656" sldId="364"/>
        </pc:sldMkLst>
      </pc:sldChg>
      <pc:sldChg chg="del">
        <pc:chgData name="Nadine Hehn" userId="f8c6475c227ae0e5" providerId="LiveId" clId="{308E6A9F-8567-4445-B44B-699880AC161A}" dt="2022-05-27T14:01:06.356" v="27" actId="47"/>
        <pc:sldMkLst>
          <pc:docMk/>
          <pc:sldMk cId="493791730" sldId="365"/>
        </pc:sldMkLst>
      </pc:sldChg>
      <pc:sldChg chg="delSp mod">
        <pc:chgData name="Nadine Hehn" userId="f8c6475c227ae0e5" providerId="LiveId" clId="{308E6A9F-8567-4445-B44B-699880AC161A}" dt="2022-05-27T14:01:25.045" v="29" actId="478"/>
        <pc:sldMkLst>
          <pc:docMk/>
          <pc:sldMk cId="4290334460" sldId="366"/>
        </pc:sldMkLst>
        <pc:spChg chg="del">
          <ac:chgData name="Nadine Hehn" userId="f8c6475c227ae0e5" providerId="LiveId" clId="{308E6A9F-8567-4445-B44B-699880AC161A}" dt="2022-05-27T14:01:25.045" v="29" actId="478"/>
          <ac:spMkLst>
            <pc:docMk/>
            <pc:sldMk cId="4290334460" sldId="366"/>
            <ac:spMk id="16" creationId="{7F85FF7C-9708-BF45-8BD1-A2E35F2DFB91}"/>
          </ac:spMkLst>
        </pc:spChg>
      </pc:sldChg>
      <pc:sldChg chg="delSp mod">
        <pc:chgData name="Nadine Hehn" userId="f8c6475c227ae0e5" providerId="LiveId" clId="{308E6A9F-8567-4445-B44B-699880AC161A}" dt="2022-05-27T14:01:27.745" v="30" actId="478"/>
        <pc:sldMkLst>
          <pc:docMk/>
          <pc:sldMk cId="32398902" sldId="367"/>
        </pc:sldMkLst>
        <pc:spChg chg="del">
          <ac:chgData name="Nadine Hehn" userId="f8c6475c227ae0e5" providerId="LiveId" clId="{308E6A9F-8567-4445-B44B-699880AC161A}" dt="2022-05-27T14:01:27.745" v="30" actId="478"/>
          <ac:spMkLst>
            <pc:docMk/>
            <pc:sldMk cId="32398902" sldId="367"/>
            <ac:spMk id="11" creationId="{AD38A782-6588-CCD1-DC66-FE7770D134A6}"/>
          </ac:spMkLst>
        </pc:spChg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2911601733" sldId="368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431543709" sldId="369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854528719" sldId="370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19862006" sldId="371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3276283218" sldId="372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2543765675" sldId="373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2737857587" sldId="374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2620310492" sldId="375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43709284" sldId="376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2669792623" sldId="377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3008280671" sldId="378"/>
        </pc:sldMkLst>
      </pc:sldChg>
      <pc:sldChg chg="del">
        <pc:chgData name="Nadine Hehn" userId="f8c6475c227ae0e5" providerId="LiveId" clId="{308E6A9F-8567-4445-B44B-699880AC161A}" dt="2022-05-27T14:01:18.158" v="28" actId="47"/>
        <pc:sldMkLst>
          <pc:docMk/>
          <pc:sldMk cId="552972364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F36DB-B16F-4965-ADBD-AFB914AF02A9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39746-7170-4AE4-8D77-6D7B7B7EF3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46780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02875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0" name="Gerader Verbinder 9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1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9780" y="1188720"/>
            <a:ext cx="8092440" cy="41719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3216000" y="1767840"/>
            <a:ext cx="5760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66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42979-C3F4-4877-8289-FD6C3139D1A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840000" y="6258560"/>
            <a:ext cx="10512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767C6847-C080-4A41-84F8-9AC11525031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048" y="272439"/>
            <a:ext cx="2313904" cy="65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0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EB0CD-3B41-4EF9-A9E7-19F8E0BE8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780" y="2388042"/>
            <a:ext cx="8092440" cy="417196"/>
          </a:xfrm>
        </p:spPr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Bonus Modul 11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BFAFBDF-FE55-4E11-96DC-7AEFBFB9EB15}"/>
              </a:ext>
            </a:extLst>
          </p:cNvPr>
          <p:cNvSpPr/>
          <p:nvPr/>
        </p:nvSpPr>
        <p:spPr>
          <a:xfrm>
            <a:off x="1878495" y="3370878"/>
            <a:ext cx="84350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4000" b="1" dirty="0">
                <a:latin typeface="Abadi Extra Light" panose="020B0204020104020204" pitchFamily="34" charset="0"/>
              </a:rPr>
              <a:t>Vorlage Entwicklungsplan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609012-E56D-4833-8CC5-0FB063CFB3AA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5353359" y="5123392"/>
            <a:ext cx="1485280" cy="37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6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99DB6-ED01-4C58-BB70-DD3B8B21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Der Entwicklungsplan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391A9B15-6440-4525-BA23-DFC0869301AD}"/>
              </a:ext>
            </a:extLst>
          </p:cNvPr>
          <p:cNvSpPr txBox="1"/>
          <p:nvPr/>
        </p:nvSpPr>
        <p:spPr>
          <a:xfrm>
            <a:off x="823857" y="4813372"/>
            <a:ext cx="10865031" cy="1508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dirty="0">
                <a:latin typeface="Abadi Extra Light" panose="020B0204020104020204" pitchFamily="34" charset="0"/>
              </a:rPr>
              <a:t>Annahmen:</a:t>
            </a:r>
          </a:p>
          <a:p>
            <a:pPr marL="285750" indent="-285750">
              <a:buFontTx/>
              <a:buChar char="-"/>
            </a:pPr>
            <a:r>
              <a:rPr lang="de-DE" sz="1400" dirty="0">
                <a:latin typeface="Abadi Extra Light" panose="020B0204020104020204" pitchFamily="34" charset="0"/>
              </a:rPr>
              <a:t>Entwicklungsbudget Jahr 1 liegt bei: </a:t>
            </a:r>
            <a:br>
              <a:rPr lang="de-DE" sz="1400" dirty="0">
                <a:latin typeface="Abadi Extra Light" panose="020B0204020104020204" pitchFamily="34" charset="0"/>
              </a:rPr>
            </a:br>
            <a:r>
              <a:rPr lang="de-DE" sz="1400" dirty="0">
                <a:latin typeface="Abadi Extra Light" panose="020B0204020104020204" pitchFamily="34" charset="0"/>
              </a:rPr>
              <a:t>xxx</a:t>
            </a:r>
          </a:p>
          <a:p>
            <a:pPr marL="285750" indent="-285750">
              <a:buFontTx/>
              <a:buChar char="-"/>
            </a:pPr>
            <a:r>
              <a:rPr lang="de-DE" sz="1400" dirty="0">
                <a:latin typeface="Abadi Extra Light" panose="020B0204020104020204" pitchFamily="34" charset="0"/>
              </a:rPr>
              <a:t>Anzahl der benötigten Mitarbeiter</a:t>
            </a:r>
          </a:p>
          <a:p>
            <a:pPr marL="285750" indent="-285750">
              <a:buFontTx/>
              <a:buChar char="-"/>
            </a:pPr>
            <a:r>
              <a:rPr lang="de-DE" sz="1400" dirty="0">
                <a:latin typeface="Abadi Extra Light" panose="020B0204020104020204" pitchFamily="34" charset="0"/>
              </a:rPr>
              <a:t>Organisatorische Zuordnung im Unternehmen</a:t>
            </a:r>
          </a:p>
          <a:p>
            <a:pPr marL="285750" indent="-285750">
              <a:buFontTx/>
              <a:buChar char="-"/>
            </a:pPr>
            <a:r>
              <a:rPr lang="de-DE" sz="1400" dirty="0">
                <a:latin typeface="Abadi Extra Light" panose="020B0204020104020204" pitchFamily="34" charset="0"/>
              </a:rPr>
              <a:t>Sonstige Annahmen und Notwendigkeiten</a:t>
            </a:r>
          </a:p>
          <a:p>
            <a:endParaRPr lang="de-DE" sz="1400" dirty="0">
              <a:latin typeface="Abadi Extra Light" panose="020B0204020104020204" pitchFamily="34" charset="0"/>
            </a:endParaRPr>
          </a:p>
        </p:txBody>
      </p:sp>
      <p:sp>
        <p:nvSpPr>
          <p:cNvPr id="6" name="TextBox 21">
            <a:extLst>
              <a:ext uri="{FF2B5EF4-FFF2-40B4-BE49-F238E27FC236}">
                <a16:creationId xmlns:a16="http://schemas.microsoft.com/office/drawing/2014/main" id="{21D4CE31-69A0-4D49-8193-B36D9249FEC3}"/>
              </a:ext>
            </a:extLst>
          </p:cNvPr>
          <p:cNvSpPr txBox="1"/>
          <p:nvPr/>
        </p:nvSpPr>
        <p:spPr>
          <a:xfrm>
            <a:off x="758773" y="3233591"/>
            <a:ext cx="94400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b="1" dirty="0">
                <a:latin typeface="Abadi Extra Light" panose="020B0204020104020204" pitchFamily="34" charset="0"/>
              </a:rPr>
              <a:t>GJ 2020/21</a:t>
            </a: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F633143E-C17A-495D-91E6-BE052C5A44C4}"/>
              </a:ext>
            </a:extLst>
          </p:cNvPr>
          <p:cNvSpPr txBox="1"/>
          <p:nvPr/>
        </p:nvSpPr>
        <p:spPr>
          <a:xfrm>
            <a:off x="3918437" y="3233591"/>
            <a:ext cx="94400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b="1" dirty="0">
                <a:latin typeface="Abadi Extra Light" panose="020B0204020104020204" pitchFamily="34" charset="0"/>
              </a:rPr>
              <a:t>GJ 2021/22</a:t>
            </a:r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A8320891-C9FE-419E-BC55-D9216F70C993}"/>
              </a:ext>
            </a:extLst>
          </p:cNvPr>
          <p:cNvSpPr txBox="1"/>
          <p:nvPr/>
        </p:nvSpPr>
        <p:spPr>
          <a:xfrm>
            <a:off x="6521087" y="3222556"/>
            <a:ext cx="94400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b="1" dirty="0">
                <a:latin typeface="Abadi Extra Light" panose="020B0204020104020204" pitchFamily="34" charset="0"/>
              </a:rPr>
              <a:t>GJ 2022/23</a:t>
            </a:r>
          </a:p>
        </p:txBody>
      </p:sp>
      <p:sp>
        <p:nvSpPr>
          <p:cNvPr id="11" name="Right Arrow 11">
            <a:extLst>
              <a:ext uri="{FF2B5EF4-FFF2-40B4-BE49-F238E27FC236}">
                <a16:creationId xmlns:a16="http://schemas.microsoft.com/office/drawing/2014/main" id="{701FC720-E09E-4DD0-BA4C-1678C71AD0B0}"/>
              </a:ext>
            </a:extLst>
          </p:cNvPr>
          <p:cNvSpPr/>
          <p:nvPr/>
        </p:nvSpPr>
        <p:spPr>
          <a:xfrm>
            <a:off x="731301" y="3284977"/>
            <a:ext cx="10945145" cy="864503"/>
          </a:xfrm>
          <a:prstGeom prst="rightArrow">
            <a:avLst/>
          </a:prstGeom>
          <a:solidFill>
            <a:srgbClr val="3D8477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latin typeface="Abadi Extra Light" panose="020B0204020104020204" pitchFamily="34" charset="0"/>
              </a:rPr>
              <a:t>Konzeptphase und Strukturierung</a:t>
            </a:r>
          </a:p>
        </p:txBody>
      </p:sp>
      <p:sp>
        <p:nvSpPr>
          <p:cNvPr id="12" name="Right Arrow 13">
            <a:extLst>
              <a:ext uri="{FF2B5EF4-FFF2-40B4-BE49-F238E27FC236}">
                <a16:creationId xmlns:a16="http://schemas.microsoft.com/office/drawing/2014/main" id="{7F4DA9FB-D14C-4A92-9FFE-A1322C279E17}"/>
              </a:ext>
            </a:extLst>
          </p:cNvPr>
          <p:cNvSpPr/>
          <p:nvPr/>
        </p:nvSpPr>
        <p:spPr>
          <a:xfrm>
            <a:off x="2696179" y="3731708"/>
            <a:ext cx="8980267" cy="864000"/>
          </a:xfrm>
          <a:prstGeom prst="rightArrow">
            <a:avLst/>
          </a:prstGeom>
          <a:solidFill>
            <a:srgbClr val="3D8477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latin typeface="Abadi Extra Light" panose="020B0204020104020204" pitchFamily="34" charset="0"/>
              </a:rPr>
              <a:t>Produktentstehung (Prototyp und Serie)</a:t>
            </a: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CF48E58B-47CD-45AF-83E5-3694C8462EAF}"/>
              </a:ext>
            </a:extLst>
          </p:cNvPr>
          <p:cNvSpPr txBox="1"/>
          <p:nvPr/>
        </p:nvSpPr>
        <p:spPr>
          <a:xfrm>
            <a:off x="9680751" y="3219112"/>
            <a:ext cx="94400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00" b="1" dirty="0">
                <a:latin typeface="Abadi Extra Light" panose="020B0204020104020204" pitchFamily="34" charset="0"/>
              </a:rPr>
              <a:t>GJ 2023/24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0708F07E-8225-4BAC-A435-5FD06BBF60A7}"/>
              </a:ext>
            </a:extLst>
          </p:cNvPr>
          <p:cNvSpPr/>
          <p:nvPr/>
        </p:nvSpPr>
        <p:spPr>
          <a:xfrm>
            <a:off x="3836790" y="4149480"/>
            <a:ext cx="7913467" cy="864000"/>
          </a:xfrm>
          <a:prstGeom prst="rightArrow">
            <a:avLst/>
          </a:prstGeom>
          <a:solidFill>
            <a:srgbClr val="3D8477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latin typeface="Abadi Extra Light" panose="020B0204020104020204" pitchFamily="34" charset="0"/>
              </a:rPr>
              <a:t>Produktentstehung (Prototyp und Serie)</a:t>
            </a:r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D7D791E4-5F9E-4D9E-AF0C-47ACFCF02080}"/>
              </a:ext>
            </a:extLst>
          </p:cNvPr>
          <p:cNvSpPr/>
          <p:nvPr/>
        </p:nvSpPr>
        <p:spPr>
          <a:xfrm>
            <a:off x="664849" y="1525717"/>
            <a:ext cx="11085408" cy="1736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endParaRPr lang="de-DE" sz="1400" dirty="0">
              <a:latin typeface="Abadi Extra Light" panose="020B02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de-DE" sz="1400" dirty="0">
              <a:latin typeface="Abadi Extra Light" panose="020B02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400" i="1" dirty="0">
                <a:latin typeface="Abadi Extra Light" panose="020B02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Kurzbeschreibung des Bereiches und der Funktion, in der du arbeiten möchtest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de-DE" sz="1400" dirty="0">
              <a:latin typeface="Abadi Extra Light" panose="020B02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de-DE" sz="1400" dirty="0">
              <a:latin typeface="Abadi Extra Light" panose="020B02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400" b="1" dirty="0" err="1">
                <a:latin typeface="Abadi Extra Light" panose="020B0204020104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Entwicklungsroadmap</a:t>
            </a:r>
            <a:r>
              <a:rPr lang="de-DE" sz="1400" b="1" dirty="0">
                <a:latin typeface="Abadi Extra Light" panose="020B0204020104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/ Zielsetzung: </a:t>
            </a:r>
            <a:endParaRPr lang="de-DE" sz="1400" b="1" dirty="0">
              <a:latin typeface="Abadi Extra Light" panose="020B0204020104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400" dirty="0">
                <a:latin typeface="Abadi Extra Light" panose="020B02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1400" dirty="0">
              <a:latin typeface="Abadi Extra Light" panose="020B0204020104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3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99DB6-ED01-4C58-BB70-DD3B8B21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 Extra Light" panose="020B0204020104020204" pitchFamily="34" charset="0"/>
              </a:rPr>
              <a:t>Der Entwicklungsplan</a:t>
            </a:r>
            <a:endParaRPr lang="en-DE" dirty="0">
              <a:latin typeface="Abadi Extra Light" panose="020B0204020104020204" pitchFamily="34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E1D2D1D6-7AB3-44F0-AEB3-AFDA0A9662F3}"/>
              </a:ext>
            </a:extLst>
          </p:cNvPr>
          <p:cNvSpPr txBox="1"/>
          <p:nvPr/>
        </p:nvSpPr>
        <p:spPr>
          <a:xfrm>
            <a:off x="605527" y="4224363"/>
            <a:ext cx="259241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Bereich 1</a:t>
            </a:r>
            <a:endParaRPr lang="de-DE" sz="1400" b="1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400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Aufgabe/ Ziel 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 / Ziel 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….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9CB041A0-C0BF-4DB3-A7D0-17FDE4950ACE}"/>
              </a:ext>
            </a:extLst>
          </p:cNvPr>
          <p:cNvSpPr txBox="1"/>
          <p:nvPr/>
        </p:nvSpPr>
        <p:spPr>
          <a:xfrm>
            <a:off x="3340456" y="4224287"/>
            <a:ext cx="306976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Bereich 2</a:t>
            </a:r>
          </a:p>
          <a:p>
            <a:pPr algn="ctr"/>
            <a:endParaRPr lang="de-DE" sz="1400" b="1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Aufgabe/ Ziel 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 / Ziel 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….</a:t>
            </a: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652A38B5-8F35-4E3B-A691-71BE0BA8EFF6}"/>
              </a:ext>
            </a:extLst>
          </p:cNvPr>
          <p:cNvSpPr txBox="1"/>
          <p:nvPr/>
        </p:nvSpPr>
        <p:spPr>
          <a:xfrm>
            <a:off x="9331993" y="4224287"/>
            <a:ext cx="2195158" cy="13234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Team</a:t>
            </a:r>
            <a:endParaRPr lang="de-DE" sz="1400" b="1" dirty="0">
              <a:latin typeface="Abadi Extra Light" panose="020B0204020104020204" pitchFamily="34" charset="0"/>
            </a:endParaRPr>
          </a:p>
          <a:p>
            <a:pPr algn="ctr"/>
            <a:endParaRPr lang="de-DE" sz="1400" b="1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Aufgabe/ Ziel 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 / Ziel 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….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400" dirty="0">
              <a:latin typeface="Abadi Extra Light" panose="020B0204020104020204" pitchFamily="34" charset="0"/>
            </a:endParaRPr>
          </a:p>
        </p:txBody>
      </p:sp>
      <p:sp>
        <p:nvSpPr>
          <p:cNvPr id="19" name="TextBox 17">
            <a:extLst>
              <a:ext uri="{FF2B5EF4-FFF2-40B4-BE49-F238E27FC236}">
                <a16:creationId xmlns:a16="http://schemas.microsoft.com/office/drawing/2014/main" id="{E4A26570-247E-4763-8575-67B71E264134}"/>
              </a:ext>
            </a:extLst>
          </p:cNvPr>
          <p:cNvSpPr txBox="1"/>
          <p:nvPr/>
        </p:nvSpPr>
        <p:spPr>
          <a:xfrm>
            <a:off x="6575109" y="4224287"/>
            <a:ext cx="259200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600" b="1" dirty="0">
                <a:latin typeface="Abadi Extra Light" panose="020B0204020104020204" pitchFamily="34" charset="0"/>
              </a:rPr>
              <a:t>Bereich 3</a:t>
            </a:r>
            <a:endParaRPr lang="de-DE" sz="1400" b="1" dirty="0">
              <a:latin typeface="Abadi Extra Light" panose="020B0204020104020204" pitchFamily="34" charset="0"/>
            </a:endParaRPr>
          </a:p>
          <a:p>
            <a:pPr algn="ctr"/>
            <a:endParaRPr lang="de-DE" sz="1400" b="1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Aufgabe/ Ziel 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Aufgabe / Ziel 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400" dirty="0">
                <a:latin typeface="Abadi Extra Light" panose="020B0204020104020204" pitchFamily="34" charset="0"/>
              </a:rPr>
              <a:t>….</a:t>
            </a:r>
          </a:p>
        </p:txBody>
      </p:sp>
      <p:sp>
        <p:nvSpPr>
          <p:cNvPr id="20" name="Right Arrow 11">
            <a:extLst>
              <a:ext uri="{FF2B5EF4-FFF2-40B4-BE49-F238E27FC236}">
                <a16:creationId xmlns:a16="http://schemas.microsoft.com/office/drawing/2014/main" id="{7157AA5F-1DAB-46C3-A1B9-1A2A5BB90A0A}"/>
              </a:ext>
            </a:extLst>
          </p:cNvPr>
          <p:cNvSpPr/>
          <p:nvPr/>
        </p:nvSpPr>
        <p:spPr>
          <a:xfrm>
            <a:off x="582006" y="2668050"/>
            <a:ext cx="10945145" cy="864503"/>
          </a:xfrm>
          <a:prstGeom prst="rightArrow">
            <a:avLst/>
          </a:prstGeom>
          <a:solidFill>
            <a:srgbClr val="3D8477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latin typeface="Abadi Extra Light" panose="020B0204020104020204" pitchFamily="34" charset="0"/>
              </a:rPr>
              <a:t>Konzeptphase und Strukturierung</a:t>
            </a:r>
          </a:p>
        </p:txBody>
      </p:sp>
      <p:sp>
        <p:nvSpPr>
          <p:cNvPr id="21" name="Right Arrow 13">
            <a:extLst>
              <a:ext uri="{FF2B5EF4-FFF2-40B4-BE49-F238E27FC236}">
                <a16:creationId xmlns:a16="http://schemas.microsoft.com/office/drawing/2014/main" id="{ABCA1BDD-4B56-4DB7-B8D3-19CF64079B65}"/>
              </a:ext>
            </a:extLst>
          </p:cNvPr>
          <p:cNvSpPr/>
          <p:nvPr/>
        </p:nvSpPr>
        <p:spPr>
          <a:xfrm>
            <a:off x="2546884" y="3114781"/>
            <a:ext cx="8980267" cy="864000"/>
          </a:xfrm>
          <a:prstGeom prst="rightArrow">
            <a:avLst/>
          </a:prstGeom>
          <a:solidFill>
            <a:srgbClr val="3D8477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latin typeface="Abadi Extra Light" panose="020B0204020104020204" pitchFamily="34" charset="0"/>
              </a:rPr>
              <a:t>Produktentstehung (Prototyp und Serie)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29B38FC-037C-4DA8-ACE9-2CE60E8DE023}"/>
              </a:ext>
            </a:extLst>
          </p:cNvPr>
          <p:cNvSpPr txBox="1"/>
          <p:nvPr/>
        </p:nvSpPr>
        <p:spPr>
          <a:xfrm>
            <a:off x="605527" y="1894317"/>
            <a:ext cx="6096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800" b="1" dirty="0">
                <a:latin typeface="Abadi Extra Light" panose="020B02040201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Meilensteine &amp; Ziele</a:t>
            </a:r>
            <a:r>
              <a:rPr lang="de-DE" sz="1800" b="1" dirty="0">
                <a:latin typeface="Abadi Extra Light" panose="020B0204020104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 </a:t>
            </a:r>
            <a:endParaRPr lang="de-DE" sz="1800" b="1" dirty="0">
              <a:latin typeface="Abadi Extra Light" panose="020B0204020104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</Words>
  <Application>Microsoft Office PowerPoint</Application>
  <PresentationFormat>Breitbild</PresentationFormat>
  <Paragraphs>46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Abadi Extra Light</vt:lpstr>
      <vt:lpstr>Arial</vt:lpstr>
      <vt:lpstr>Calibri</vt:lpstr>
      <vt:lpstr>Wingdings</vt:lpstr>
      <vt:lpstr>Office Theme</vt:lpstr>
      <vt:lpstr>Bonus Modul 11</vt:lpstr>
      <vt:lpstr>Der Entwicklungsplan</vt:lpstr>
      <vt:lpstr>Der Entwicklungsplan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Self-Selling überhaupt?</dc:title>
  <dc:creator>Nadine</dc:creator>
  <cp:lastModifiedBy>Nadine Hehn</cp:lastModifiedBy>
  <cp:revision>11</cp:revision>
  <dcterms:created xsi:type="dcterms:W3CDTF">2020-04-17T16:22:56Z</dcterms:created>
  <dcterms:modified xsi:type="dcterms:W3CDTF">2022-05-27T14:02:00Z</dcterms:modified>
</cp:coreProperties>
</file>